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64" r:id="rId6"/>
    <p:sldId id="265" r:id="rId7"/>
    <p:sldId id="306" r:id="rId8"/>
    <p:sldId id="312" r:id="rId9"/>
    <p:sldId id="307" r:id="rId10"/>
    <p:sldId id="268" r:id="rId11"/>
    <p:sldId id="310" r:id="rId12"/>
    <p:sldId id="311" r:id="rId13"/>
    <p:sldId id="279" r:id="rId14"/>
    <p:sldId id="274" r:id="rId15"/>
    <p:sldId id="313" r:id="rId16"/>
    <p:sldId id="284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Bebas Neue" panose="020B0606020202050201" pitchFamily="34" charset="0"/>
      <p:regular r:id="rId20"/>
    </p:embeddedFont>
    <p:embeddedFont>
      <p:font typeface="Montserrat" pitchFamily="2" charset="-52"/>
      <p:regular r:id="rId21"/>
      <p:bold r:id="rId22"/>
      <p:italic r:id="rId23"/>
      <p:boldItalic r:id="rId24"/>
    </p:embeddedFont>
    <p:embeddedFont>
      <p:font typeface="Montserrat Black" panose="00000A00000000000000" pitchFamily="2" charset="-52"/>
      <p:bold r:id="rId25"/>
      <p:boldItalic r:id="rId26"/>
    </p:embeddedFont>
    <p:embeddedFont>
      <p:font typeface="Montserrat Light" panose="00000400000000000000" pitchFamily="2" charset="-52"/>
      <p:regular r:id="rId27"/>
      <p:italic r:id="rId28"/>
    </p:embeddedFont>
    <p:embeddedFont>
      <p:font typeface="Nunito Light" pitchFamily="2" charset="-52"/>
      <p:regular r:id="rId29"/>
      <p:italic r:id="rId30"/>
    </p:embeddedFont>
    <p:embeddedFont>
      <p:font typeface="PT Sans" panose="020B0503020203020204" pitchFamily="34" charset="-52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70DB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323C42-2F23-4283-8430-ACB47A32BEB7}">
  <a:tblStyle styleId="{7F323C42-2F23-4283-8430-ACB47A32BE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98" d="100"/>
          <a:sy n="98" d="100"/>
        </p:scale>
        <p:origin x="58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78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681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881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45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8" name="Google Shape;948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9" name="Google Shape;949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0" name="Google Shape;950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2" name="Google Shape;952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3" name="Google Shape;953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4" name="Google Shape;96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2" r:id="rId8"/>
    <p:sldLayoutId id="2147483669" r:id="rId9"/>
    <p:sldLayoutId id="2147483671" r:id="rId10"/>
    <p:sldLayoutId id="2147483673" r:id="rId11"/>
    <p:sldLayoutId id="2147483675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193360"/>
            <a:ext cx="8025194" cy="21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pl-PL" sz="3600" dirty="0">
                <a:latin typeface="Montserrat Black" panose="00000A00000000000000" pitchFamily="2" charset="-52"/>
              </a:rPr>
              <a:t>Analiza rynku w celu wspomagania efektywności  magazynów </a:t>
            </a:r>
            <a:r>
              <a:rPr lang="pl-PL" sz="3600" dirty="0" err="1">
                <a:latin typeface="Montserrat Black" panose="00000A00000000000000" pitchFamily="2" charset="-52"/>
              </a:rPr>
              <a:t>Walmart</a:t>
            </a:r>
            <a:br>
              <a:rPr lang="pl-PL" sz="7200" dirty="0">
                <a:latin typeface="Montserrat Black" panose="00000A00000000000000" pitchFamily="2" charset="-52"/>
                <a:sym typeface="Montserrat Black"/>
              </a:rPr>
            </a:br>
            <a:r>
              <a:rPr lang="pl-PL" sz="1800" dirty="0">
                <a:latin typeface="Montserrat" pitchFamily="2" charset="-52"/>
              </a:rPr>
              <a:t>Trenowanie zbioru z danych </a:t>
            </a:r>
            <a:r>
              <a:rPr lang="pl-PL" sz="1800" dirty="0" err="1">
                <a:latin typeface="Montserrat" pitchFamily="2" charset="-52"/>
              </a:rPr>
              <a:t>Kaggla</a:t>
            </a:r>
            <a:endParaRPr sz="2800" dirty="0">
              <a:latin typeface="Montserrat" pitchFamily="2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692771"/>
            <a:ext cx="5733665" cy="613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latin typeface="Montserrat Light" panose="00000400000000000000" pitchFamily="2" charset="-52"/>
              </a:rPr>
              <a:t>Zespół: Babilon of Machine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latin typeface="Montserrat Light" panose="00000400000000000000" pitchFamily="2" charset="-52"/>
              </a:rPr>
              <a:t>Tomasz Świderski, Viktoriia Vlasenko, Wojciech Grunwald, Joanna </a:t>
            </a:r>
            <a:r>
              <a:rPr lang="pl-PL" b="1" dirty="0" err="1">
                <a:latin typeface="Montserrat Light" panose="00000400000000000000" pitchFamily="2" charset="-52"/>
              </a:rPr>
              <a:t>Ejzel</a:t>
            </a:r>
            <a:endParaRPr b="1" dirty="0">
              <a:latin typeface="Montserrat Light" panose="00000400000000000000" pitchFamily="2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47"/>
          <p:cNvGrpSpPr/>
          <p:nvPr/>
        </p:nvGrpSpPr>
        <p:grpSpPr>
          <a:xfrm>
            <a:off x="1370750" y="2466425"/>
            <a:ext cx="76825" cy="76800"/>
            <a:chOff x="3104875" y="1099400"/>
            <a:chExt cx="76825" cy="76800"/>
          </a:xfrm>
        </p:grpSpPr>
        <p:sp>
          <p:nvSpPr>
            <p:cNvPr id="1624" name="Google Shape;1624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7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627" name="Google Shape;1627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0" name="Google Shape;1630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25;p44">
            <a:extLst>
              <a:ext uri="{FF2B5EF4-FFF2-40B4-BE49-F238E27FC236}">
                <a16:creationId xmlns:a16="http://schemas.microsoft.com/office/drawing/2014/main" id="{417B6D80-EE1E-9AAA-C9AF-2D4424409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7833"/>
            <a:ext cx="7704000" cy="730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rgbClr val="9370DB"/>
                </a:solidFill>
              </a:rPr>
              <a:t>WIZUALIZACJA DANYCH</a:t>
            </a:r>
            <a:endParaRPr sz="4000" dirty="0">
              <a:solidFill>
                <a:srgbClr val="9370DB"/>
              </a:solidFill>
            </a:endParaRPr>
          </a:p>
        </p:txBody>
      </p:sp>
      <p:pic>
        <p:nvPicPr>
          <p:cNvPr id="20" name="Obraz 19" descr="Obraz zawierający wykres&#10;&#10;Opis wygenerowany automatycznie">
            <a:extLst>
              <a:ext uri="{FF2B5EF4-FFF2-40B4-BE49-F238E27FC236}">
                <a16:creationId xmlns:a16="http://schemas.microsoft.com/office/drawing/2014/main" id="{612A5314-3CAA-5E7C-086D-D1E268E50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9195"/>
            <a:ext cx="9277706" cy="2899283"/>
          </a:xfrm>
          <a:prstGeom prst="rect">
            <a:avLst/>
          </a:prstGeom>
        </p:spPr>
      </p:pic>
      <p:pic>
        <p:nvPicPr>
          <p:cNvPr id="1634" name="Google Shape;1634;p4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348090" y="3948139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47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6932737" y="4799"/>
            <a:ext cx="1857374" cy="17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47"/>
          <p:cNvGrpSpPr/>
          <p:nvPr/>
        </p:nvGrpSpPr>
        <p:grpSpPr>
          <a:xfrm>
            <a:off x="1370750" y="2466425"/>
            <a:ext cx="76825" cy="76800"/>
            <a:chOff x="3104875" y="1099400"/>
            <a:chExt cx="76825" cy="76800"/>
          </a:xfrm>
        </p:grpSpPr>
        <p:sp>
          <p:nvSpPr>
            <p:cNvPr id="1624" name="Google Shape;1624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7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627" name="Google Shape;1627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0" name="Google Shape;1630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25;p44">
            <a:extLst>
              <a:ext uri="{FF2B5EF4-FFF2-40B4-BE49-F238E27FC236}">
                <a16:creationId xmlns:a16="http://schemas.microsoft.com/office/drawing/2014/main" id="{417B6D80-EE1E-9AAA-C9AF-2D4424409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7833"/>
            <a:ext cx="7704000" cy="730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rgbClr val="9370DB"/>
                </a:solidFill>
              </a:rPr>
              <a:t>KLASTERYZACJA</a:t>
            </a:r>
            <a:endParaRPr sz="4000" dirty="0">
              <a:solidFill>
                <a:srgbClr val="9370DB"/>
              </a:solidFill>
            </a:endParaRPr>
          </a:p>
        </p:txBody>
      </p:sp>
      <p:pic>
        <p:nvPicPr>
          <p:cNvPr id="3" name="Obraz 2" descr="Obraz zawierający wykres&#10;&#10;Opis wygenerowany automatycznie">
            <a:extLst>
              <a:ext uri="{FF2B5EF4-FFF2-40B4-BE49-F238E27FC236}">
                <a16:creationId xmlns:a16="http://schemas.microsoft.com/office/drawing/2014/main" id="{30D3BD29-7017-DB6C-0C98-D9ABD695E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5" t="5945" r="8060" b="3270"/>
          <a:stretch/>
        </p:blipFill>
        <p:spPr>
          <a:xfrm>
            <a:off x="4454769" y="1314144"/>
            <a:ext cx="4586721" cy="320622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13CF9C8-C623-9916-B64E-8D1A44740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75" y="1453651"/>
            <a:ext cx="3422987" cy="3066718"/>
          </a:xfrm>
          <a:prstGeom prst="rect">
            <a:avLst/>
          </a:prstGeom>
        </p:spPr>
      </p:pic>
      <p:pic>
        <p:nvPicPr>
          <p:cNvPr id="1632" name="Google Shape;1632;p47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6932737" y="4799"/>
            <a:ext cx="1857374" cy="1790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32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47"/>
          <p:cNvGrpSpPr/>
          <p:nvPr/>
        </p:nvGrpSpPr>
        <p:grpSpPr>
          <a:xfrm>
            <a:off x="1370750" y="2466425"/>
            <a:ext cx="76825" cy="76800"/>
            <a:chOff x="3104875" y="1099400"/>
            <a:chExt cx="76825" cy="76800"/>
          </a:xfrm>
        </p:grpSpPr>
        <p:sp>
          <p:nvSpPr>
            <p:cNvPr id="1624" name="Google Shape;1624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7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627" name="Google Shape;1627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0" name="Google Shape;1630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2" name="Google Shape;1632;p4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932737" y="47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221504" y="3426919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47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056860" y="3472212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 descr="Obraz zawierający wykres&#10;&#10;Opis wygenerowany automatycznie">
            <a:extLst>
              <a:ext uri="{FF2B5EF4-FFF2-40B4-BE49-F238E27FC236}">
                <a16:creationId xmlns:a16="http://schemas.microsoft.com/office/drawing/2014/main" id="{9B4A98D0-956A-AE88-BC60-AB6D99158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462" y="2553360"/>
            <a:ext cx="5060292" cy="25907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CF89DADD-283D-5F2A-21DE-03D837052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5897" y="2670275"/>
            <a:ext cx="4830714" cy="2473225"/>
          </a:xfrm>
          <a:prstGeom prst="rect">
            <a:avLst/>
          </a:prstGeom>
        </p:spPr>
      </p:pic>
      <p:pic>
        <p:nvPicPr>
          <p:cNvPr id="13" name="Obraz 12" descr="Obraz zawierający wykres&#10;&#10;Opis wygenerowany automatycznie">
            <a:extLst>
              <a:ext uri="{FF2B5EF4-FFF2-40B4-BE49-F238E27FC236}">
                <a16:creationId xmlns:a16="http://schemas.microsoft.com/office/drawing/2014/main" id="{2BDF5718-A439-85F8-74C2-4E765F235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60900" y="0"/>
            <a:ext cx="5235909" cy="2680677"/>
          </a:xfrm>
          <a:prstGeom prst="rect">
            <a:avLst/>
          </a:prstGeom>
        </p:spPr>
      </p:pic>
      <p:pic>
        <p:nvPicPr>
          <p:cNvPr id="8" name="Obraz 7" descr="Obraz zawierający wykres&#10;&#10;Opis wygenerowany automatycznie">
            <a:extLst>
              <a:ext uri="{FF2B5EF4-FFF2-40B4-BE49-F238E27FC236}">
                <a16:creationId xmlns:a16="http://schemas.microsoft.com/office/drawing/2014/main" id="{8EE4BF95-A50C-BFF5-8720-DBC1959EEF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8848" y="-1"/>
            <a:ext cx="5235909" cy="268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4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MEAN CORRELATION</a:t>
            </a:r>
          </a:p>
        </p:txBody>
      </p:sp>
      <p:sp>
        <p:nvSpPr>
          <p:cNvPr id="1983" name="Google Shape;1983;p58"/>
          <p:cNvSpPr/>
          <p:nvPr/>
        </p:nvSpPr>
        <p:spPr>
          <a:xfrm>
            <a:off x="6440638" y="2100357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58"/>
          <p:cNvSpPr/>
          <p:nvPr/>
        </p:nvSpPr>
        <p:spPr>
          <a:xfrm>
            <a:off x="5875557" y="2831794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58"/>
          <p:cNvSpPr txBox="1"/>
          <p:nvPr/>
        </p:nvSpPr>
        <p:spPr>
          <a:xfrm>
            <a:off x="1604609" y="2177457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HIGHEST MEAN CORRELATION OF THE DATA SET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7" name="Google Shape;1987;p58"/>
          <p:cNvSpPr txBox="1"/>
          <p:nvPr/>
        </p:nvSpPr>
        <p:spPr>
          <a:xfrm>
            <a:off x="3188515" y="2177457"/>
            <a:ext cx="178219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0.604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88" name="Google Shape;1988;p58"/>
          <p:cNvSpPr txBox="1"/>
          <p:nvPr/>
        </p:nvSpPr>
        <p:spPr>
          <a:xfrm>
            <a:off x="1491990" y="2908876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MEAN CORRELATION OF THE DATA SET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9" name="Google Shape;1989;p58"/>
          <p:cNvSpPr txBox="1"/>
          <p:nvPr/>
        </p:nvSpPr>
        <p:spPr>
          <a:xfrm>
            <a:off x="3434334" y="2898346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0.509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992" name="Google Shape;1992;p58"/>
          <p:cNvCxnSpPr>
            <a:cxnSpLocks/>
            <a:stCxn id="1987" idx="3"/>
            <a:endCxn id="1983" idx="1"/>
          </p:cNvCxnSpPr>
          <p:nvPr/>
        </p:nvCxnSpPr>
        <p:spPr>
          <a:xfrm>
            <a:off x="4970707" y="2419707"/>
            <a:ext cx="146993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93" name="Google Shape;1993;p58"/>
          <p:cNvCxnSpPr>
            <a:endCxn id="1984" idx="1"/>
          </p:cNvCxnSpPr>
          <p:nvPr/>
        </p:nvCxnSpPr>
        <p:spPr>
          <a:xfrm>
            <a:off x="4897257" y="3151144"/>
            <a:ext cx="9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995" name="Google Shape;1995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1996" name="Google Shape;199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1999" name="Google Shape;199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1" name="Google Shape;2001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02" name="Google Shape;200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4" name="Google Shape;2004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6" name="Google Shape;2006;p58"/>
          <p:cNvGrpSpPr/>
          <p:nvPr/>
        </p:nvGrpSpPr>
        <p:grpSpPr>
          <a:xfrm>
            <a:off x="7415644" y="2922550"/>
            <a:ext cx="395192" cy="457186"/>
            <a:chOff x="1246535" y="1431577"/>
            <a:chExt cx="525871" cy="601957"/>
          </a:xfrm>
        </p:grpSpPr>
        <p:sp>
          <p:nvSpPr>
            <p:cNvPr id="2007" name="Google Shape;2007;p58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8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7" name="Google Shape;2027;p58"/>
          <p:cNvGrpSpPr/>
          <p:nvPr/>
        </p:nvGrpSpPr>
        <p:grpSpPr>
          <a:xfrm>
            <a:off x="7465997" y="2191101"/>
            <a:ext cx="294485" cy="457211"/>
            <a:chOff x="3375624" y="3145176"/>
            <a:chExt cx="388657" cy="601990"/>
          </a:xfrm>
        </p:grpSpPr>
        <p:sp>
          <p:nvSpPr>
            <p:cNvPr id="2028" name="Google Shape;2028;p58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8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716550" y="357187"/>
            <a:ext cx="7710900" cy="1040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l-PL" dirty="0">
                <a:solidFill>
                  <a:srgbClr val="9370DB"/>
                </a:solidFill>
                <a:latin typeface="Montserrat Light" panose="00000400000000000000" pitchFamily="2" charset="-52"/>
              </a:rPr>
              <a:t>PREDYKCJA </a:t>
            </a:r>
            <a:r>
              <a:rPr lang="pl-PL" sz="3200" dirty="0">
                <a:solidFill>
                  <a:srgbClr val="9370DB"/>
                </a:solidFill>
                <a:latin typeface="Montserrat Light" panose="00000400000000000000" pitchFamily="2" charset="-52"/>
              </a:rPr>
              <a:t>RANDOM FOREST REGRESSION</a:t>
            </a:r>
            <a:br>
              <a:rPr lang="pl-PL" sz="3200" dirty="0">
                <a:solidFill>
                  <a:srgbClr val="9370DB"/>
                </a:solidFill>
                <a:latin typeface="Montserrat" pitchFamily="2" charset="-52"/>
              </a:rPr>
            </a:br>
            <a:r>
              <a:rPr lang="pl-PL" dirty="0">
                <a:solidFill>
                  <a:srgbClr val="9370DB"/>
                </a:solidFill>
              </a:rPr>
              <a:t> </a:t>
            </a:r>
            <a:endParaRPr dirty="0">
              <a:solidFill>
                <a:srgbClr val="9370DB"/>
              </a:solidFill>
            </a:endParaRPr>
          </a:p>
        </p:txBody>
      </p:sp>
      <p:grpSp>
        <p:nvGrpSpPr>
          <p:cNvPr id="1858" name="Google Shape;1858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Obraz 7">
            <a:extLst>
              <a:ext uri="{FF2B5EF4-FFF2-40B4-BE49-F238E27FC236}">
                <a16:creationId xmlns:a16="http://schemas.microsoft.com/office/drawing/2014/main" id="{D9737F4F-37DB-09BE-4AEB-B31F67B2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90" y="2000575"/>
            <a:ext cx="5631384" cy="2785738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661EBFC-704C-6DE8-4C5F-5D89C6EC8EA4}"/>
              </a:ext>
            </a:extLst>
          </p:cNvPr>
          <p:cNvSpPr txBox="1"/>
          <p:nvPr/>
        </p:nvSpPr>
        <p:spPr>
          <a:xfrm>
            <a:off x="5054274" y="1169434"/>
            <a:ext cx="3702036" cy="1815882"/>
          </a:xfrm>
          <a:prstGeom prst="rect">
            <a:avLst/>
          </a:prstGeom>
          <a:solidFill>
            <a:srgbClr val="9370DB">
              <a:alpha val="69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tx1"/>
                </a:solidFill>
                <a:latin typeface="Montserrat" pitchFamily="2" charset="-52"/>
              </a:rPr>
              <a:t>Losuje</a:t>
            </a:r>
            <a:r>
              <a:rPr lang="pl-PL" sz="1600" dirty="0">
                <a:solidFill>
                  <a:schemeClr val="tx1"/>
                </a:solidFill>
                <a:latin typeface="Montserrat Light" panose="00000400000000000000" pitchFamily="2" charset="-52"/>
              </a:rPr>
              <a:t> indeks dla każdego produktu</a:t>
            </a:r>
          </a:p>
          <a:p>
            <a:r>
              <a:rPr lang="pl-PL" sz="1600" b="1" dirty="0" err="1">
                <a:solidFill>
                  <a:schemeClr val="tx1"/>
                </a:solidFill>
                <a:latin typeface="Montserrat" pitchFamily="2" charset="-52"/>
              </a:rPr>
              <a:t>Predykuje</a:t>
            </a:r>
            <a:r>
              <a:rPr lang="pl-PL" sz="1600" dirty="0">
                <a:solidFill>
                  <a:schemeClr val="tx1"/>
                </a:solidFill>
                <a:latin typeface="Montserrat Light" panose="00000400000000000000" pitchFamily="2" charset="-52"/>
              </a:rPr>
              <a:t> ilość tego produktu w poszczególnych sklepach w odpowiednim stanie</a:t>
            </a:r>
          </a:p>
          <a:p>
            <a:r>
              <a:rPr lang="pl-PL" sz="1600" b="1" dirty="0">
                <a:solidFill>
                  <a:schemeClr val="tx1"/>
                </a:solidFill>
                <a:latin typeface="Montserrat" pitchFamily="2" charset="-52"/>
              </a:rPr>
              <a:t>Używa</a:t>
            </a:r>
            <a:r>
              <a:rPr lang="pl-PL" sz="1600" dirty="0">
                <a:solidFill>
                  <a:schemeClr val="tx1"/>
                </a:solidFill>
                <a:latin typeface="Montserrat Light" panose="00000400000000000000" pitchFamily="2" charset="-52"/>
              </a:rPr>
              <a:t> Root </a:t>
            </a:r>
            <a:r>
              <a:rPr lang="pl-PL" sz="1600" dirty="0" err="1">
                <a:solidFill>
                  <a:schemeClr val="tx1"/>
                </a:solidFill>
                <a:latin typeface="Montserrat Light" panose="00000400000000000000" pitchFamily="2" charset="-52"/>
              </a:rPr>
              <a:t>Mean</a:t>
            </a:r>
            <a:r>
              <a:rPr lang="pl-PL" sz="1600" dirty="0">
                <a:solidFill>
                  <a:schemeClr val="tx1"/>
                </a:solidFill>
                <a:latin typeface="Montserrat Light" panose="00000400000000000000" pitchFamily="2" charset="-52"/>
              </a:rPr>
              <a:t> </a:t>
            </a:r>
            <a:r>
              <a:rPr lang="pl-PL" sz="1600" dirty="0" err="1">
                <a:solidFill>
                  <a:schemeClr val="tx1"/>
                </a:solidFill>
                <a:latin typeface="Montserrat Light" panose="00000400000000000000" pitchFamily="2" charset="-52"/>
              </a:rPr>
              <a:t>Squared</a:t>
            </a:r>
            <a:r>
              <a:rPr lang="pl-PL" sz="1600" dirty="0">
                <a:solidFill>
                  <a:schemeClr val="tx1"/>
                </a:solidFill>
                <a:latin typeface="Montserrat Light" panose="00000400000000000000" pitchFamily="2" charset="-52"/>
              </a:rPr>
              <a:t> Error</a:t>
            </a:r>
          </a:p>
          <a:p>
            <a:r>
              <a:rPr lang="pl-PL" sz="1600" b="1" dirty="0">
                <a:solidFill>
                  <a:schemeClr val="tx1"/>
                </a:solidFill>
                <a:latin typeface="Montserrat" pitchFamily="2" charset="-52"/>
              </a:rPr>
              <a:t>Jedna metryka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CBEABBDB-3FEC-A609-C18A-638325FD0DDE}"/>
              </a:ext>
            </a:extLst>
          </p:cNvPr>
          <p:cNvSpPr txBox="1"/>
          <p:nvPr/>
        </p:nvSpPr>
        <p:spPr>
          <a:xfrm>
            <a:off x="2028679" y="1910030"/>
            <a:ext cx="5086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anose="00000A00000000000000" pitchFamily="2" charset="-52"/>
              </a:rPr>
              <a:t>~1200h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3594202-6E02-7C1B-47B1-C54CF530164E}"/>
              </a:ext>
            </a:extLst>
          </p:cNvPr>
          <p:cNvSpPr txBox="1"/>
          <p:nvPr/>
        </p:nvSpPr>
        <p:spPr>
          <a:xfrm>
            <a:off x="1966156" y="1910030"/>
            <a:ext cx="5086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0" dirty="0">
                <a:solidFill>
                  <a:srgbClr val="9370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anose="00000A00000000000000" pitchFamily="2" charset="-52"/>
              </a:rPr>
              <a:t>~1200h</a:t>
            </a:r>
          </a:p>
        </p:txBody>
      </p:sp>
    </p:spTree>
    <p:extLst>
      <p:ext uri="{BB962C8B-B14F-4D97-AF65-F5344CB8AC3E}">
        <p14:creationId xmlns:p14="http://schemas.microsoft.com/office/powerpoint/2010/main" val="152671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63"/>
          <p:cNvSpPr txBox="1">
            <a:spLocks noGrp="1"/>
          </p:cNvSpPr>
          <p:nvPr>
            <p:ph type="title"/>
          </p:nvPr>
        </p:nvSpPr>
        <p:spPr>
          <a:xfrm>
            <a:off x="2280490" y="1808538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/>
              <a:t>DZIĘKUJEMY</a:t>
            </a:r>
            <a:r>
              <a:rPr lang="en" dirty="0"/>
              <a:t>!</a:t>
            </a:r>
            <a:endParaRPr dirty="0"/>
          </a:p>
        </p:txBody>
      </p:sp>
      <p:sp>
        <p:nvSpPr>
          <p:cNvPr id="2267" name="Google Shape;2267;p63"/>
          <p:cNvSpPr txBox="1"/>
          <p:nvPr/>
        </p:nvSpPr>
        <p:spPr>
          <a:xfrm>
            <a:off x="2496150" y="423097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1" name="Google Shape;2281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87" name="Google Shape;228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90" name="Google Shape;229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93" name="Google Shape;229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SPIS TREŚCI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2147591" y="196283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3211660" y="1962837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Montserrat Light" panose="00000400000000000000" pitchFamily="2" charset="-52"/>
              </a:rPr>
              <a:t>O PROJEKCIE</a:t>
            </a:r>
            <a:endParaRPr dirty="0">
              <a:latin typeface="Montserrat Light" panose="00000400000000000000" pitchFamily="2" charset="-52"/>
            </a:endParaRPr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2147591" y="259592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02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3211660" y="2595922"/>
            <a:ext cx="4409122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Montserrat Light" panose="00000400000000000000" pitchFamily="2" charset="-52"/>
              </a:rPr>
              <a:t>WIZUALIZACJA DANYCH</a:t>
            </a:r>
            <a:endParaRPr dirty="0">
              <a:latin typeface="Montserrat Light" panose="00000400000000000000" pitchFamily="2" charset="-52"/>
            </a:endParaRPr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2147591" y="322900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03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3211659" y="3229007"/>
            <a:ext cx="4572463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Montserrat Light" panose="00000400000000000000" pitchFamily="2" charset="-52"/>
              </a:rPr>
              <a:t>RANDOM FOREST REGRESSION</a:t>
            </a:r>
            <a:endParaRPr dirty="0">
              <a:latin typeface="Montserrat Light" panose="00000400000000000000" pitchFamily="2" charset="-52"/>
            </a:endParaRPr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2147591" y="386209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04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subTitle" idx="18"/>
          </p:nvPr>
        </p:nvSpPr>
        <p:spPr>
          <a:xfrm>
            <a:off x="3211660" y="3874512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Montserrat Light" panose="00000400000000000000" pitchFamily="2" charset="-52"/>
              </a:rPr>
              <a:t>WYNIKI</a:t>
            </a:r>
            <a:endParaRPr dirty="0">
              <a:latin typeface="Montserrat Light" panose="00000400000000000000" pitchFamily="2" charset="-52"/>
            </a:endParaRPr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135975" y="15267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NASZ ZESPÓŁ</a:t>
            </a:r>
            <a:endParaRPr dirty="0"/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4135975" y="2267779"/>
            <a:ext cx="4523950" cy="1552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dirty="0">
                <a:latin typeface="Montserrat Light" panose="00000400000000000000" pitchFamily="2" charset="-52"/>
              </a:rPr>
              <a:t>Jesteśmy studentami wydziałów EITI oraz Fizyki na Politechnice Warszawskiej.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dirty="0">
                <a:latin typeface="Montserrat Light" panose="00000400000000000000" pitchFamily="2" charset="-52"/>
              </a:rPr>
              <a:t>Zajmujemy się wieloma projektami w różnych kołach naukowych, m.in. GOLEM, SKA oraz KNR.</a:t>
            </a:r>
            <a:endParaRPr sz="1600" dirty="0">
              <a:latin typeface="Montserrat Light" panose="00000400000000000000" pitchFamily="2" charset="-52"/>
            </a:endParaRPr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524356" y="3889036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966;p79">
            <a:extLst>
              <a:ext uri="{FF2B5EF4-FFF2-40B4-BE49-F238E27FC236}">
                <a16:creationId xmlns:a16="http://schemas.microsoft.com/office/drawing/2014/main" id="{3B11B19C-FE18-C776-F8B4-3C279D85B177}"/>
              </a:ext>
            </a:extLst>
          </p:cNvPr>
          <p:cNvGrpSpPr/>
          <p:nvPr/>
        </p:nvGrpSpPr>
        <p:grpSpPr>
          <a:xfrm>
            <a:off x="7529411" y="1585670"/>
            <a:ext cx="355863" cy="362292"/>
            <a:chOff x="7529411" y="2414659"/>
            <a:chExt cx="355863" cy="362292"/>
          </a:xfrm>
        </p:grpSpPr>
        <p:sp>
          <p:nvSpPr>
            <p:cNvPr id="3" name="Google Shape;11967;p79">
              <a:extLst>
                <a:ext uri="{FF2B5EF4-FFF2-40B4-BE49-F238E27FC236}">
                  <a16:creationId xmlns:a16="http://schemas.microsoft.com/office/drawing/2014/main" id="{0BB21B50-75D5-6FD8-DF9A-39F635DE4AF6}"/>
                </a:ext>
              </a:extLst>
            </p:cNvPr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968;p79">
              <a:extLst>
                <a:ext uri="{FF2B5EF4-FFF2-40B4-BE49-F238E27FC236}">
                  <a16:creationId xmlns:a16="http://schemas.microsoft.com/office/drawing/2014/main" id="{F7E0848A-3547-074F-DCE0-C0CCB13966CA}"/>
                </a:ext>
              </a:extLst>
            </p:cNvPr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969;p79">
              <a:extLst>
                <a:ext uri="{FF2B5EF4-FFF2-40B4-BE49-F238E27FC236}">
                  <a16:creationId xmlns:a16="http://schemas.microsoft.com/office/drawing/2014/main" id="{9E62D379-DAA1-9D29-2C74-8D83A446CA34}"/>
                </a:ext>
              </a:extLst>
            </p:cNvPr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970;p79">
              <a:extLst>
                <a:ext uri="{FF2B5EF4-FFF2-40B4-BE49-F238E27FC236}">
                  <a16:creationId xmlns:a16="http://schemas.microsoft.com/office/drawing/2014/main" id="{B27FB27B-DF17-F631-6733-E13B371A0964}"/>
                </a:ext>
              </a:extLst>
            </p:cNvPr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71;p79">
              <a:extLst>
                <a:ext uri="{FF2B5EF4-FFF2-40B4-BE49-F238E27FC236}">
                  <a16:creationId xmlns:a16="http://schemas.microsoft.com/office/drawing/2014/main" id="{5C99AE2A-FD6A-37B5-E387-8FA8FDB6783A}"/>
                </a:ext>
              </a:extLst>
            </p:cNvPr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72;p79">
              <a:extLst>
                <a:ext uri="{FF2B5EF4-FFF2-40B4-BE49-F238E27FC236}">
                  <a16:creationId xmlns:a16="http://schemas.microsoft.com/office/drawing/2014/main" id="{CC2BAF0F-98EE-7742-5CB8-1D5447385A2B}"/>
                </a:ext>
              </a:extLst>
            </p:cNvPr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73;p79">
              <a:extLst>
                <a:ext uri="{FF2B5EF4-FFF2-40B4-BE49-F238E27FC236}">
                  <a16:creationId xmlns:a16="http://schemas.microsoft.com/office/drawing/2014/main" id="{8B31F4AC-E19C-925A-70E4-9117ED91BA09}"/>
                </a:ext>
              </a:extLst>
            </p:cNvPr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74;p79">
              <a:extLst>
                <a:ext uri="{FF2B5EF4-FFF2-40B4-BE49-F238E27FC236}">
                  <a16:creationId xmlns:a16="http://schemas.microsoft.com/office/drawing/2014/main" id="{314877DE-84B1-455B-DAD9-2BF04C3B4DBF}"/>
                </a:ext>
              </a:extLst>
            </p:cNvPr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75;p79">
              <a:extLst>
                <a:ext uri="{FF2B5EF4-FFF2-40B4-BE49-F238E27FC236}">
                  <a16:creationId xmlns:a16="http://schemas.microsoft.com/office/drawing/2014/main" id="{8B226EB5-2BAC-CD73-050A-D6F428085BDB}"/>
                </a:ext>
              </a:extLst>
            </p:cNvPr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76;p79">
              <a:extLst>
                <a:ext uri="{FF2B5EF4-FFF2-40B4-BE49-F238E27FC236}">
                  <a16:creationId xmlns:a16="http://schemas.microsoft.com/office/drawing/2014/main" id="{A581F535-C403-887F-CBC0-320FF7C528D1}"/>
                </a:ext>
              </a:extLst>
            </p:cNvPr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77;p79">
              <a:extLst>
                <a:ext uri="{FF2B5EF4-FFF2-40B4-BE49-F238E27FC236}">
                  <a16:creationId xmlns:a16="http://schemas.microsoft.com/office/drawing/2014/main" id="{54494CE3-6DE6-E3C5-737F-9E541DBB6A1D}"/>
                </a:ext>
              </a:extLst>
            </p:cNvPr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78;p79">
              <a:extLst>
                <a:ext uri="{FF2B5EF4-FFF2-40B4-BE49-F238E27FC236}">
                  <a16:creationId xmlns:a16="http://schemas.microsoft.com/office/drawing/2014/main" id="{4A82AD19-84B4-B397-B67E-F6FF283E7A84}"/>
                </a:ext>
              </a:extLst>
            </p:cNvPr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 PROJEKCIE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893281" y="1362176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374515" y="963381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25;p44">
            <a:extLst>
              <a:ext uri="{FF2B5EF4-FFF2-40B4-BE49-F238E27FC236}">
                <a16:creationId xmlns:a16="http://schemas.microsoft.com/office/drawing/2014/main" id="{2DE38B4D-0F8C-79A8-9A89-FB99DDE006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CEL</a:t>
            </a:r>
            <a:endParaRPr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A6408D3-78BC-6668-FEAB-C16FFBE7D683}"/>
              </a:ext>
            </a:extLst>
          </p:cNvPr>
          <p:cNvSpPr txBox="1"/>
          <p:nvPr/>
        </p:nvSpPr>
        <p:spPr>
          <a:xfrm>
            <a:off x="1684804" y="1662231"/>
            <a:ext cx="5774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tx1"/>
                </a:solidFill>
                <a:latin typeface="Montserrat" pitchFamily="2" charset="-52"/>
              </a:rPr>
              <a:t>Prognoza ilości sprzedanych  produktów w trzech stanach USA w celu zidentyfikowania najlepszych kanałów dystrybucji i zoptymalizowania procesu sprzedaży</a:t>
            </a:r>
          </a:p>
        </p:txBody>
      </p:sp>
      <p:pic>
        <p:nvPicPr>
          <p:cNvPr id="1026" name="Picture 2" descr="Walmart+ logo">
            <a:extLst>
              <a:ext uri="{FF2B5EF4-FFF2-40B4-BE49-F238E27FC236}">
                <a16:creationId xmlns:a16="http://schemas.microsoft.com/office/drawing/2014/main" id="{5C711816-41C2-FEFE-A4EC-6740510F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877" y="4125292"/>
            <a:ext cx="2216237" cy="79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4"/>
          <p:cNvSpPr txBox="1">
            <a:spLocks noGrp="1"/>
          </p:cNvSpPr>
          <p:nvPr>
            <p:ph type="title"/>
          </p:nvPr>
        </p:nvSpPr>
        <p:spPr>
          <a:xfrm>
            <a:off x="720000" y="325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dirty="0"/>
              <a:t>UŻYTE METODY W DANYM PODEJŚCIU</a:t>
            </a:r>
            <a:endParaRPr sz="2800" dirty="0"/>
          </a:p>
        </p:txBody>
      </p:sp>
      <p:sp>
        <p:nvSpPr>
          <p:cNvPr id="1526" name="Google Shape;1526;p44"/>
          <p:cNvSpPr txBox="1">
            <a:spLocks noGrp="1"/>
          </p:cNvSpPr>
          <p:nvPr>
            <p:ph type="subTitle" idx="7"/>
          </p:nvPr>
        </p:nvSpPr>
        <p:spPr>
          <a:xfrm>
            <a:off x="5333451" y="1321101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latin typeface="Montserrat" pitchFamily="2" charset="-52"/>
              </a:rPr>
              <a:t>LSTM</a:t>
            </a:r>
            <a:endParaRPr dirty="0">
              <a:latin typeface="Montserrat" pitchFamily="2" charset="-52"/>
            </a:endParaRPr>
          </a:p>
        </p:txBody>
      </p:sp>
      <p:sp>
        <p:nvSpPr>
          <p:cNvPr id="1527" name="Google Shape;1527;p44"/>
          <p:cNvSpPr txBox="1">
            <a:spLocks noGrp="1"/>
          </p:cNvSpPr>
          <p:nvPr>
            <p:ph type="subTitle" idx="6"/>
          </p:nvPr>
        </p:nvSpPr>
        <p:spPr>
          <a:xfrm>
            <a:off x="1311975" y="4199694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latin typeface="Montserrat" pitchFamily="2" charset="-52"/>
              </a:rPr>
              <a:t>XGBOOST</a:t>
            </a:r>
            <a:endParaRPr dirty="0">
              <a:latin typeface="Montserrat" pitchFamily="2" charset="-52"/>
            </a:endParaRPr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5"/>
          </p:nvPr>
        </p:nvSpPr>
        <p:spPr>
          <a:xfrm>
            <a:off x="2525961" y="1298334"/>
            <a:ext cx="276202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latin typeface="Montserrat" pitchFamily="2" charset="-52"/>
              </a:rPr>
              <a:t>SIECI NEURONOWE</a:t>
            </a:r>
            <a:endParaRPr sz="1800" dirty="0">
              <a:latin typeface="Montserrat" pitchFamily="2" charset="-52"/>
            </a:endParaRPr>
          </a:p>
        </p:txBody>
      </p:sp>
      <p:sp>
        <p:nvSpPr>
          <p:cNvPr id="1533" name="Google Shape;1533;p44"/>
          <p:cNvSpPr txBox="1">
            <a:spLocks noGrp="1"/>
          </p:cNvSpPr>
          <p:nvPr>
            <p:ph type="subTitle" idx="8"/>
          </p:nvPr>
        </p:nvSpPr>
        <p:spPr>
          <a:xfrm>
            <a:off x="4137230" y="4080747"/>
            <a:ext cx="3357170" cy="7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latin typeface="Montserrat" pitchFamily="2" charset="-52"/>
              </a:rPr>
              <a:t>RANDOM FOREST REGRESSION</a:t>
            </a:r>
            <a:endParaRPr sz="1800" dirty="0">
              <a:latin typeface="Montserrat" pitchFamily="2" charset="-52"/>
            </a:endParaRPr>
          </a:p>
        </p:txBody>
      </p:sp>
      <p:grpSp>
        <p:nvGrpSpPr>
          <p:cNvPr id="1534" name="Google Shape;1534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5" name="Google Shape;153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8" name="Google Shape;153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44"/>
          <p:cNvGrpSpPr/>
          <p:nvPr/>
        </p:nvGrpSpPr>
        <p:grpSpPr>
          <a:xfrm>
            <a:off x="7579593" y="2804760"/>
            <a:ext cx="76825" cy="76800"/>
            <a:chOff x="3104875" y="1099400"/>
            <a:chExt cx="76825" cy="76800"/>
          </a:xfrm>
        </p:grpSpPr>
        <p:sp>
          <p:nvSpPr>
            <p:cNvPr id="1541" name="Google Shape;1541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3" name="Google Shape;1543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8202775" y="605220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-67668" y="2389641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9486;p73">
            <a:extLst>
              <a:ext uri="{FF2B5EF4-FFF2-40B4-BE49-F238E27FC236}">
                <a16:creationId xmlns:a16="http://schemas.microsoft.com/office/drawing/2014/main" id="{9A5DE5C2-736F-003D-93BE-C58DFFAAA78C}"/>
              </a:ext>
            </a:extLst>
          </p:cNvPr>
          <p:cNvGrpSpPr/>
          <p:nvPr/>
        </p:nvGrpSpPr>
        <p:grpSpPr>
          <a:xfrm>
            <a:off x="2009866" y="1822755"/>
            <a:ext cx="5229339" cy="2207170"/>
            <a:chOff x="6796238" y="3158297"/>
            <a:chExt cx="1630319" cy="677257"/>
          </a:xfrm>
        </p:grpSpPr>
        <p:cxnSp>
          <p:nvCxnSpPr>
            <p:cNvPr id="13" name="Google Shape;9487;p73">
              <a:extLst>
                <a:ext uri="{FF2B5EF4-FFF2-40B4-BE49-F238E27FC236}">
                  <a16:creationId xmlns:a16="http://schemas.microsoft.com/office/drawing/2014/main" id="{6E40D9FE-10BF-9C76-60B3-047639D2E5CA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4" name="Google Shape;9488;p73">
              <a:extLst>
                <a:ext uri="{FF2B5EF4-FFF2-40B4-BE49-F238E27FC236}">
                  <a16:creationId xmlns:a16="http://schemas.microsoft.com/office/drawing/2014/main" id="{8DF1924B-B51C-AB88-DE95-53BD44F021C8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5" name="Google Shape;9489;p73">
              <a:extLst>
                <a:ext uri="{FF2B5EF4-FFF2-40B4-BE49-F238E27FC236}">
                  <a16:creationId xmlns:a16="http://schemas.microsoft.com/office/drawing/2014/main" id="{9025976F-CC2C-B147-49F5-9262477E32BE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6" name="Google Shape;9490;p73">
              <a:extLst>
                <a:ext uri="{FF2B5EF4-FFF2-40B4-BE49-F238E27FC236}">
                  <a16:creationId xmlns:a16="http://schemas.microsoft.com/office/drawing/2014/main" id="{C263067E-6AA0-E158-3515-9A1E89038573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17" name="Google Shape;9491;p73">
              <a:extLst>
                <a:ext uri="{FF2B5EF4-FFF2-40B4-BE49-F238E27FC236}">
                  <a16:creationId xmlns:a16="http://schemas.microsoft.com/office/drawing/2014/main" id="{66FDC01A-DA09-CF00-5F18-1F7AEEE48DE9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18" name="Google Shape;9492;p73">
                <a:extLst>
                  <a:ext uri="{FF2B5EF4-FFF2-40B4-BE49-F238E27FC236}">
                    <a16:creationId xmlns:a16="http://schemas.microsoft.com/office/drawing/2014/main" id="{5F98E6D6-9360-0E7A-CA59-AA074722DE67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493;p73">
                <a:extLst>
                  <a:ext uri="{FF2B5EF4-FFF2-40B4-BE49-F238E27FC236}">
                    <a16:creationId xmlns:a16="http://schemas.microsoft.com/office/drawing/2014/main" id="{71FBC2C6-0B02-2995-2055-D90DE6501865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494;p73">
                <a:extLst>
                  <a:ext uri="{FF2B5EF4-FFF2-40B4-BE49-F238E27FC236}">
                    <a16:creationId xmlns:a16="http://schemas.microsoft.com/office/drawing/2014/main" id="{9028ED1E-EC48-DB2E-E1FC-00C361E7B7D0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Google Shape;2434;p64">
            <a:extLst>
              <a:ext uri="{FF2B5EF4-FFF2-40B4-BE49-F238E27FC236}">
                <a16:creationId xmlns:a16="http://schemas.microsoft.com/office/drawing/2014/main" id="{F8E81F08-7398-44F0-711C-B821C0DB0754}"/>
              </a:ext>
            </a:extLst>
          </p:cNvPr>
          <p:cNvGrpSpPr/>
          <p:nvPr/>
        </p:nvGrpSpPr>
        <p:grpSpPr>
          <a:xfrm>
            <a:off x="2075443" y="1262287"/>
            <a:ext cx="526621" cy="536645"/>
            <a:chOff x="1230449" y="2288393"/>
            <a:chExt cx="590713" cy="601957"/>
          </a:xfrm>
        </p:grpSpPr>
        <p:sp>
          <p:nvSpPr>
            <p:cNvPr id="22" name="Google Shape;2435;p64">
              <a:extLst>
                <a:ext uri="{FF2B5EF4-FFF2-40B4-BE49-F238E27FC236}">
                  <a16:creationId xmlns:a16="http://schemas.microsoft.com/office/drawing/2014/main" id="{C5E60D11-0F8B-FD8A-89B3-3E771F49846C}"/>
                </a:ext>
              </a:extLst>
            </p:cNvPr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36;p64">
              <a:extLst>
                <a:ext uri="{FF2B5EF4-FFF2-40B4-BE49-F238E27FC236}">
                  <a16:creationId xmlns:a16="http://schemas.microsoft.com/office/drawing/2014/main" id="{79FA3870-0045-89AB-37B9-9C2CE7963A46}"/>
                </a:ext>
              </a:extLst>
            </p:cNvPr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37;p64">
              <a:extLst>
                <a:ext uri="{FF2B5EF4-FFF2-40B4-BE49-F238E27FC236}">
                  <a16:creationId xmlns:a16="http://schemas.microsoft.com/office/drawing/2014/main" id="{7A5FBDAF-C5C5-A4B8-DBDD-FF34D337E5E4}"/>
                </a:ext>
              </a:extLst>
            </p:cNvPr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38;p64">
              <a:extLst>
                <a:ext uri="{FF2B5EF4-FFF2-40B4-BE49-F238E27FC236}">
                  <a16:creationId xmlns:a16="http://schemas.microsoft.com/office/drawing/2014/main" id="{49AE3EBC-81D1-9BE5-2027-0DC084607406}"/>
                </a:ext>
              </a:extLst>
            </p:cNvPr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39;p64">
              <a:extLst>
                <a:ext uri="{FF2B5EF4-FFF2-40B4-BE49-F238E27FC236}">
                  <a16:creationId xmlns:a16="http://schemas.microsoft.com/office/drawing/2014/main" id="{8535AC72-4D0D-1E17-BE98-A50FF8F4B470}"/>
                </a:ext>
              </a:extLst>
            </p:cNvPr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40;p64">
              <a:extLst>
                <a:ext uri="{FF2B5EF4-FFF2-40B4-BE49-F238E27FC236}">
                  <a16:creationId xmlns:a16="http://schemas.microsoft.com/office/drawing/2014/main" id="{E9109F28-0903-14B0-915C-C73CA6E20286}"/>
                </a:ext>
              </a:extLst>
            </p:cNvPr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41;p64">
              <a:extLst>
                <a:ext uri="{FF2B5EF4-FFF2-40B4-BE49-F238E27FC236}">
                  <a16:creationId xmlns:a16="http://schemas.microsoft.com/office/drawing/2014/main" id="{B8C60E09-1DEB-6E2E-4F5F-1EF2D64E2CFF}"/>
                </a:ext>
              </a:extLst>
            </p:cNvPr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42;p64">
              <a:extLst>
                <a:ext uri="{FF2B5EF4-FFF2-40B4-BE49-F238E27FC236}">
                  <a16:creationId xmlns:a16="http://schemas.microsoft.com/office/drawing/2014/main" id="{A1314607-B0BA-98A6-AB95-9C2A17204CCB}"/>
                </a:ext>
              </a:extLst>
            </p:cNvPr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43;p64">
              <a:extLst>
                <a:ext uri="{FF2B5EF4-FFF2-40B4-BE49-F238E27FC236}">
                  <a16:creationId xmlns:a16="http://schemas.microsoft.com/office/drawing/2014/main" id="{5231FA27-5E63-D7A2-E864-ACF4690186F9}"/>
                </a:ext>
              </a:extLst>
            </p:cNvPr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44;p64">
              <a:extLst>
                <a:ext uri="{FF2B5EF4-FFF2-40B4-BE49-F238E27FC236}">
                  <a16:creationId xmlns:a16="http://schemas.microsoft.com/office/drawing/2014/main" id="{0AD90153-129E-FD0A-A700-39C31B1D29EF}"/>
                </a:ext>
              </a:extLst>
            </p:cNvPr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45;p64">
              <a:extLst>
                <a:ext uri="{FF2B5EF4-FFF2-40B4-BE49-F238E27FC236}">
                  <a16:creationId xmlns:a16="http://schemas.microsoft.com/office/drawing/2014/main" id="{7AE67D45-23E8-AE6E-9BF0-A106C6B80472}"/>
                </a:ext>
              </a:extLst>
            </p:cNvPr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46;p64">
              <a:extLst>
                <a:ext uri="{FF2B5EF4-FFF2-40B4-BE49-F238E27FC236}">
                  <a16:creationId xmlns:a16="http://schemas.microsoft.com/office/drawing/2014/main" id="{2B3574F6-FD67-F7C5-E0F1-938ED22294B3}"/>
                </a:ext>
              </a:extLst>
            </p:cNvPr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47;p64">
              <a:extLst>
                <a:ext uri="{FF2B5EF4-FFF2-40B4-BE49-F238E27FC236}">
                  <a16:creationId xmlns:a16="http://schemas.microsoft.com/office/drawing/2014/main" id="{E0A74129-DAFF-8785-282D-E5D7AC08F54A}"/>
                </a:ext>
              </a:extLst>
            </p:cNvPr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356;p64">
            <a:extLst>
              <a:ext uri="{FF2B5EF4-FFF2-40B4-BE49-F238E27FC236}">
                <a16:creationId xmlns:a16="http://schemas.microsoft.com/office/drawing/2014/main" id="{432C20B8-E066-4648-A815-48D43236A377}"/>
              </a:ext>
            </a:extLst>
          </p:cNvPr>
          <p:cNvGrpSpPr/>
          <p:nvPr/>
        </p:nvGrpSpPr>
        <p:grpSpPr>
          <a:xfrm>
            <a:off x="4147817" y="4203077"/>
            <a:ext cx="473870" cy="536704"/>
            <a:chOff x="4020665" y="1431080"/>
            <a:chExt cx="531542" cy="602023"/>
          </a:xfrm>
        </p:grpSpPr>
        <p:sp>
          <p:nvSpPr>
            <p:cNvPr id="36" name="Google Shape;2357;p64">
              <a:extLst>
                <a:ext uri="{FF2B5EF4-FFF2-40B4-BE49-F238E27FC236}">
                  <a16:creationId xmlns:a16="http://schemas.microsoft.com/office/drawing/2014/main" id="{5EE74D68-4522-65D8-06C0-89308EBA1C99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58;p64">
              <a:extLst>
                <a:ext uri="{FF2B5EF4-FFF2-40B4-BE49-F238E27FC236}">
                  <a16:creationId xmlns:a16="http://schemas.microsoft.com/office/drawing/2014/main" id="{D93A6644-D44E-80DA-250A-AD15E4E837E6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59;p64">
              <a:extLst>
                <a:ext uri="{FF2B5EF4-FFF2-40B4-BE49-F238E27FC236}">
                  <a16:creationId xmlns:a16="http://schemas.microsoft.com/office/drawing/2014/main" id="{783E53B3-BE4F-EC2F-D5AB-778679825431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60;p64">
              <a:extLst>
                <a:ext uri="{FF2B5EF4-FFF2-40B4-BE49-F238E27FC236}">
                  <a16:creationId xmlns:a16="http://schemas.microsoft.com/office/drawing/2014/main" id="{BB404CA5-7405-DF87-AE88-F4B1BC585261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61;p64">
              <a:extLst>
                <a:ext uri="{FF2B5EF4-FFF2-40B4-BE49-F238E27FC236}">
                  <a16:creationId xmlns:a16="http://schemas.microsoft.com/office/drawing/2014/main" id="{6E027123-E8B8-754A-741E-839611D341A6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62;p64">
              <a:extLst>
                <a:ext uri="{FF2B5EF4-FFF2-40B4-BE49-F238E27FC236}">
                  <a16:creationId xmlns:a16="http://schemas.microsoft.com/office/drawing/2014/main" id="{9353CE1E-C09C-E99D-6161-B09804EF58EC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63;p64">
              <a:extLst>
                <a:ext uri="{FF2B5EF4-FFF2-40B4-BE49-F238E27FC236}">
                  <a16:creationId xmlns:a16="http://schemas.microsoft.com/office/drawing/2014/main" id="{9EA53F24-9723-3B6B-8DCE-E54FB22C05E2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4;p64">
              <a:extLst>
                <a:ext uri="{FF2B5EF4-FFF2-40B4-BE49-F238E27FC236}">
                  <a16:creationId xmlns:a16="http://schemas.microsoft.com/office/drawing/2014/main" id="{3660FF17-0137-B22F-8E3B-CC61DBD728D6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65;p64">
              <a:extLst>
                <a:ext uri="{FF2B5EF4-FFF2-40B4-BE49-F238E27FC236}">
                  <a16:creationId xmlns:a16="http://schemas.microsoft.com/office/drawing/2014/main" id="{51CD6DBA-E46C-7416-8C8F-241B3AF0156B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66;p64">
              <a:extLst>
                <a:ext uri="{FF2B5EF4-FFF2-40B4-BE49-F238E27FC236}">
                  <a16:creationId xmlns:a16="http://schemas.microsoft.com/office/drawing/2014/main" id="{5CC153D1-F9DC-99E3-699A-1015EAE90804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67;p64">
              <a:extLst>
                <a:ext uri="{FF2B5EF4-FFF2-40B4-BE49-F238E27FC236}">
                  <a16:creationId xmlns:a16="http://schemas.microsoft.com/office/drawing/2014/main" id="{263C8EF0-EAB4-7394-2E0C-55930842EF4E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68;p64">
              <a:extLst>
                <a:ext uri="{FF2B5EF4-FFF2-40B4-BE49-F238E27FC236}">
                  <a16:creationId xmlns:a16="http://schemas.microsoft.com/office/drawing/2014/main" id="{EADF3214-B0DE-F1B0-C10B-5BA5AA4DAB4C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69;p64">
              <a:extLst>
                <a:ext uri="{FF2B5EF4-FFF2-40B4-BE49-F238E27FC236}">
                  <a16:creationId xmlns:a16="http://schemas.microsoft.com/office/drawing/2014/main" id="{55568D69-74EA-DE69-A4B4-47D2BEE0A770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70;p64">
              <a:extLst>
                <a:ext uri="{FF2B5EF4-FFF2-40B4-BE49-F238E27FC236}">
                  <a16:creationId xmlns:a16="http://schemas.microsoft.com/office/drawing/2014/main" id="{072D4EAE-515D-41D7-5FE5-734F2C022D2A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71;p64">
              <a:extLst>
                <a:ext uri="{FF2B5EF4-FFF2-40B4-BE49-F238E27FC236}">
                  <a16:creationId xmlns:a16="http://schemas.microsoft.com/office/drawing/2014/main" id="{72529369-2EA3-48E3-AC81-89BFFE61EFF6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2396;p64">
            <a:extLst>
              <a:ext uri="{FF2B5EF4-FFF2-40B4-BE49-F238E27FC236}">
                <a16:creationId xmlns:a16="http://schemas.microsoft.com/office/drawing/2014/main" id="{74541C59-7533-83D6-7DCA-5CAC7AEB7650}"/>
              </a:ext>
            </a:extLst>
          </p:cNvPr>
          <p:cNvGrpSpPr/>
          <p:nvPr/>
        </p:nvGrpSpPr>
        <p:grpSpPr>
          <a:xfrm>
            <a:off x="5849349" y="1281364"/>
            <a:ext cx="369344" cy="536674"/>
            <a:chOff x="6162888" y="1431577"/>
            <a:chExt cx="414295" cy="601990"/>
          </a:xfrm>
        </p:grpSpPr>
        <p:sp>
          <p:nvSpPr>
            <p:cNvPr id="52" name="Google Shape;2397;p64">
              <a:extLst>
                <a:ext uri="{FF2B5EF4-FFF2-40B4-BE49-F238E27FC236}">
                  <a16:creationId xmlns:a16="http://schemas.microsoft.com/office/drawing/2014/main" id="{88C9CCDC-1D18-CDD2-7419-72C7A7FE2D40}"/>
                </a:ext>
              </a:extLst>
            </p:cNvPr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98;p64">
              <a:extLst>
                <a:ext uri="{FF2B5EF4-FFF2-40B4-BE49-F238E27FC236}">
                  <a16:creationId xmlns:a16="http://schemas.microsoft.com/office/drawing/2014/main" id="{1BC54A7D-6D0F-9416-D2B6-43F9F06CED91}"/>
                </a:ext>
              </a:extLst>
            </p:cNvPr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99;p64">
              <a:extLst>
                <a:ext uri="{FF2B5EF4-FFF2-40B4-BE49-F238E27FC236}">
                  <a16:creationId xmlns:a16="http://schemas.microsoft.com/office/drawing/2014/main" id="{53FC5FE1-1A64-348A-C195-0005229AB407}"/>
                </a:ext>
              </a:extLst>
            </p:cNvPr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00;p64">
              <a:extLst>
                <a:ext uri="{FF2B5EF4-FFF2-40B4-BE49-F238E27FC236}">
                  <a16:creationId xmlns:a16="http://schemas.microsoft.com/office/drawing/2014/main" id="{B32DBCCF-87FF-FCF4-11FC-9F9DCC328BB9}"/>
                </a:ext>
              </a:extLst>
            </p:cNvPr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01;p64">
              <a:extLst>
                <a:ext uri="{FF2B5EF4-FFF2-40B4-BE49-F238E27FC236}">
                  <a16:creationId xmlns:a16="http://schemas.microsoft.com/office/drawing/2014/main" id="{3A646C58-1C32-B6B1-7468-65D25163B6AB}"/>
                </a:ext>
              </a:extLst>
            </p:cNvPr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02;p64">
              <a:extLst>
                <a:ext uri="{FF2B5EF4-FFF2-40B4-BE49-F238E27FC236}">
                  <a16:creationId xmlns:a16="http://schemas.microsoft.com/office/drawing/2014/main" id="{262464EF-1B48-60F1-277A-98010976CC07}"/>
                </a:ext>
              </a:extLst>
            </p:cNvPr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03;p64">
              <a:extLst>
                <a:ext uri="{FF2B5EF4-FFF2-40B4-BE49-F238E27FC236}">
                  <a16:creationId xmlns:a16="http://schemas.microsoft.com/office/drawing/2014/main" id="{2EE17426-402A-2004-85B6-3448FEF40D6A}"/>
                </a:ext>
              </a:extLst>
            </p:cNvPr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2587;p64">
            <a:extLst>
              <a:ext uri="{FF2B5EF4-FFF2-40B4-BE49-F238E27FC236}">
                <a16:creationId xmlns:a16="http://schemas.microsoft.com/office/drawing/2014/main" id="{7CAFEF63-E272-61C4-21AA-5266EF080456}"/>
              </a:ext>
            </a:extLst>
          </p:cNvPr>
          <p:cNvGrpSpPr/>
          <p:nvPr/>
        </p:nvGrpSpPr>
        <p:grpSpPr>
          <a:xfrm>
            <a:off x="1555824" y="4170300"/>
            <a:ext cx="377830" cy="536704"/>
            <a:chOff x="1273600" y="3144712"/>
            <a:chExt cx="423814" cy="602023"/>
          </a:xfrm>
        </p:grpSpPr>
        <p:sp>
          <p:nvSpPr>
            <p:cNvPr id="60" name="Google Shape;2588;p64">
              <a:extLst>
                <a:ext uri="{FF2B5EF4-FFF2-40B4-BE49-F238E27FC236}">
                  <a16:creationId xmlns:a16="http://schemas.microsoft.com/office/drawing/2014/main" id="{4F74A043-514D-5D52-ADEC-0F2B8E684B71}"/>
                </a:ext>
              </a:extLst>
            </p:cNvPr>
            <p:cNvSpPr/>
            <p:nvPr/>
          </p:nvSpPr>
          <p:spPr>
            <a:xfrm>
              <a:off x="1353932" y="3192705"/>
              <a:ext cx="160398" cy="60796"/>
            </a:xfrm>
            <a:custGeom>
              <a:avLst/>
              <a:gdLst/>
              <a:ahLst/>
              <a:cxnLst/>
              <a:rect l="l" t="t" r="r" b="b"/>
              <a:pathLst>
                <a:path w="4836" h="1833" extrusionOk="0">
                  <a:moveTo>
                    <a:pt x="3124" y="0"/>
                  </a:moveTo>
                  <a:cubicBezTo>
                    <a:pt x="1961" y="0"/>
                    <a:pt x="857" y="507"/>
                    <a:pt x="96" y="1394"/>
                  </a:cubicBezTo>
                  <a:cubicBezTo>
                    <a:pt x="1" y="1505"/>
                    <a:pt x="14" y="1673"/>
                    <a:pt x="125" y="1768"/>
                  </a:cubicBezTo>
                  <a:cubicBezTo>
                    <a:pt x="175" y="1811"/>
                    <a:pt x="237" y="1833"/>
                    <a:pt x="299" y="1833"/>
                  </a:cubicBezTo>
                  <a:cubicBezTo>
                    <a:pt x="374" y="1833"/>
                    <a:pt x="447" y="1801"/>
                    <a:pt x="500" y="1740"/>
                  </a:cubicBezTo>
                  <a:cubicBezTo>
                    <a:pt x="1160" y="972"/>
                    <a:pt x="2116" y="531"/>
                    <a:pt x="3124" y="531"/>
                  </a:cubicBezTo>
                  <a:cubicBezTo>
                    <a:pt x="3577" y="531"/>
                    <a:pt x="4017" y="618"/>
                    <a:pt x="4433" y="789"/>
                  </a:cubicBezTo>
                  <a:cubicBezTo>
                    <a:pt x="4466" y="802"/>
                    <a:pt x="4500" y="809"/>
                    <a:pt x="4534" y="809"/>
                  </a:cubicBezTo>
                  <a:cubicBezTo>
                    <a:pt x="4638" y="809"/>
                    <a:pt x="4738" y="747"/>
                    <a:pt x="4780" y="644"/>
                  </a:cubicBezTo>
                  <a:cubicBezTo>
                    <a:pt x="4836" y="507"/>
                    <a:pt x="4771" y="352"/>
                    <a:pt x="4635" y="297"/>
                  </a:cubicBezTo>
                  <a:cubicBezTo>
                    <a:pt x="4155" y="100"/>
                    <a:pt x="3647" y="0"/>
                    <a:pt x="3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89;p64">
              <a:extLst>
                <a:ext uri="{FF2B5EF4-FFF2-40B4-BE49-F238E27FC236}">
                  <a16:creationId xmlns:a16="http://schemas.microsoft.com/office/drawing/2014/main" id="{24B933B5-5753-A9A7-26D1-DFFC69C9FAED}"/>
                </a:ext>
              </a:extLst>
            </p:cNvPr>
            <p:cNvSpPr/>
            <p:nvPr/>
          </p:nvSpPr>
          <p:spPr>
            <a:xfrm>
              <a:off x="1579637" y="3562689"/>
              <a:ext cx="56451" cy="56484"/>
            </a:xfrm>
            <a:custGeom>
              <a:avLst/>
              <a:gdLst/>
              <a:ahLst/>
              <a:cxnLst/>
              <a:rect l="l" t="t" r="r" b="b"/>
              <a:pathLst>
                <a:path w="1702" h="1703" extrusionOk="0">
                  <a:moveTo>
                    <a:pt x="1170" y="532"/>
                  </a:moveTo>
                  <a:lnTo>
                    <a:pt x="1170" y="1170"/>
                  </a:lnTo>
                  <a:lnTo>
                    <a:pt x="531" y="1170"/>
                  </a:lnTo>
                  <a:lnTo>
                    <a:pt x="531" y="53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436"/>
                  </a:lnTo>
                  <a:cubicBezTo>
                    <a:pt x="0" y="1583"/>
                    <a:pt x="119" y="1702"/>
                    <a:pt x="266" y="1702"/>
                  </a:cubicBezTo>
                  <a:lnTo>
                    <a:pt x="1435" y="1702"/>
                  </a:lnTo>
                  <a:cubicBezTo>
                    <a:pt x="1582" y="1702"/>
                    <a:pt x="1701" y="1583"/>
                    <a:pt x="1701" y="1436"/>
                  </a:cubicBezTo>
                  <a:lnTo>
                    <a:pt x="1701" y="267"/>
                  </a:lnTo>
                  <a:cubicBezTo>
                    <a:pt x="1701" y="120"/>
                    <a:pt x="1582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90;p64">
              <a:extLst>
                <a:ext uri="{FF2B5EF4-FFF2-40B4-BE49-F238E27FC236}">
                  <a16:creationId xmlns:a16="http://schemas.microsoft.com/office/drawing/2014/main" id="{B12F7923-6069-37F6-43CC-6C212C8F1609}"/>
                </a:ext>
              </a:extLst>
            </p:cNvPr>
            <p:cNvSpPr/>
            <p:nvPr/>
          </p:nvSpPr>
          <p:spPr>
            <a:xfrm>
              <a:off x="1273600" y="3144712"/>
              <a:ext cx="423814" cy="602023"/>
            </a:xfrm>
            <a:custGeom>
              <a:avLst/>
              <a:gdLst/>
              <a:ahLst/>
              <a:cxnLst/>
              <a:rect l="l" t="t" r="r" b="b"/>
              <a:pathLst>
                <a:path w="12778" h="18151" extrusionOk="0">
                  <a:moveTo>
                    <a:pt x="5541" y="533"/>
                  </a:moveTo>
                  <a:cubicBezTo>
                    <a:pt x="5612" y="533"/>
                    <a:pt x="5684" y="534"/>
                    <a:pt x="5756" y="538"/>
                  </a:cubicBezTo>
                  <a:cubicBezTo>
                    <a:pt x="8457" y="654"/>
                    <a:pt x="10560" y="2945"/>
                    <a:pt x="10444" y="5647"/>
                  </a:cubicBezTo>
                  <a:cubicBezTo>
                    <a:pt x="10407" y="6491"/>
                    <a:pt x="10153" y="7312"/>
                    <a:pt x="9710" y="8024"/>
                  </a:cubicBezTo>
                  <a:cubicBezTo>
                    <a:pt x="9655" y="8017"/>
                    <a:pt x="9601" y="8013"/>
                    <a:pt x="9544" y="8013"/>
                  </a:cubicBezTo>
                  <a:cubicBezTo>
                    <a:pt x="9140" y="8013"/>
                    <a:pt x="8779" y="8204"/>
                    <a:pt x="8548" y="8501"/>
                  </a:cubicBezTo>
                  <a:cubicBezTo>
                    <a:pt x="8486" y="8421"/>
                    <a:pt x="8414" y="8349"/>
                    <a:pt x="8335" y="8285"/>
                  </a:cubicBezTo>
                  <a:cubicBezTo>
                    <a:pt x="9075" y="7562"/>
                    <a:pt x="9535" y="6551"/>
                    <a:pt x="9535" y="5436"/>
                  </a:cubicBezTo>
                  <a:cubicBezTo>
                    <a:pt x="9535" y="4825"/>
                    <a:pt x="9401" y="4239"/>
                    <a:pt x="9135" y="3693"/>
                  </a:cubicBezTo>
                  <a:cubicBezTo>
                    <a:pt x="9088" y="3599"/>
                    <a:pt x="8994" y="3544"/>
                    <a:pt x="8895" y="3544"/>
                  </a:cubicBezTo>
                  <a:cubicBezTo>
                    <a:pt x="8856" y="3544"/>
                    <a:pt x="8816" y="3552"/>
                    <a:pt x="8778" y="3571"/>
                  </a:cubicBezTo>
                  <a:cubicBezTo>
                    <a:pt x="8647" y="3635"/>
                    <a:pt x="8593" y="3794"/>
                    <a:pt x="8656" y="3926"/>
                  </a:cubicBezTo>
                  <a:cubicBezTo>
                    <a:pt x="8887" y="4399"/>
                    <a:pt x="9004" y="4906"/>
                    <a:pt x="9004" y="5436"/>
                  </a:cubicBezTo>
                  <a:cubicBezTo>
                    <a:pt x="9004" y="6474"/>
                    <a:pt x="8543" y="7408"/>
                    <a:pt x="7816" y="8041"/>
                  </a:cubicBezTo>
                  <a:cubicBezTo>
                    <a:pt x="7731" y="8024"/>
                    <a:pt x="7643" y="8013"/>
                    <a:pt x="7552" y="8013"/>
                  </a:cubicBezTo>
                  <a:cubicBezTo>
                    <a:pt x="7302" y="8013"/>
                    <a:pt x="7067" y="8085"/>
                    <a:pt x="6869" y="8213"/>
                  </a:cubicBezTo>
                  <a:lnTo>
                    <a:pt x="6869" y="5483"/>
                  </a:lnTo>
                  <a:cubicBezTo>
                    <a:pt x="6869" y="4774"/>
                    <a:pt x="6291" y="4196"/>
                    <a:pt x="5580" y="4196"/>
                  </a:cubicBezTo>
                  <a:cubicBezTo>
                    <a:pt x="4870" y="4196"/>
                    <a:pt x="4292" y="4773"/>
                    <a:pt x="4292" y="5483"/>
                  </a:cubicBezTo>
                  <a:lnTo>
                    <a:pt x="4292" y="7006"/>
                  </a:lnTo>
                  <a:cubicBezTo>
                    <a:pt x="3830" y="6637"/>
                    <a:pt x="3535" y="6071"/>
                    <a:pt x="3535" y="5436"/>
                  </a:cubicBezTo>
                  <a:cubicBezTo>
                    <a:pt x="3535" y="4327"/>
                    <a:pt x="4437" y="3425"/>
                    <a:pt x="5546" y="3425"/>
                  </a:cubicBezTo>
                  <a:cubicBezTo>
                    <a:pt x="6655" y="3425"/>
                    <a:pt x="7558" y="4327"/>
                    <a:pt x="7558" y="5436"/>
                  </a:cubicBezTo>
                  <a:cubicBezTo>
                    <a:pt x="7558" y="5809"/>
                    <a:pt x="7455" y="6173"/>
                    <a:pt x="7260" y="6490"/>
                  </a:cubicBezTo>
                  <a:cubicBezTo>
                    <a:pt x="7182" y="6615"/>
                    <a:pt x="7221" y="6778"/>
                    <a:pt x="7346" y="6855"/>
                  </a:cubicBezTo>
                  <a:cubicBezTo>
                    <a:pt x="7390" y="6882"/>
                    <a:pt x="7438" y="6895"/>
                    <a:pt x="7485" y="6895"/>
                  </a:cubicBezTo>
                  <a:cubicBezTo>
                    <a:pt x="7574" y="6895"/>
                    <a:pt x="7661" y="6850"/>
                    <a:pt x="7712" y="6769"/>
                  </a:cubicBezTo>
                  <a:cubicBezTo>
                    <a:pt x="7959" y="6368"/>
                    <a:pt x="8089" y="5907"/>
                    <a:pt x="8089" y="5436"/>
                  </a:cubicBezTo>
                  <a:cubicBezTo>
                    <a:pt x="8089" y="4034"/>
                    <a:pt x="6949" y="2893"/>
                    <a:pt x="5546" y="2893"/>
                  </a:cubicBezTo>
                  <a:cubicBezTo>
                    <a:pt x="4144" y="2893"/>
                    <a:pt x="3003" y="4034"/>
                    <a:pt x="3003" y="5436"/>
                  </a:cubicBezTo>
                  <a:cubicBezTo>
                    <a:pt x="3003" y="6383"/>
                    <a:pt x="3522" y="7209"/>
                    <a:pt x="4292" y="7648"/>
                  </a:cubicBezTo>
                  <a:lnTo>
                    <a:pt x="4292" y="8658"/>
                  </a:lnTo>
                  <a:cubicBezTo>
                    <a:pt x="3004" y="8154"/>
                    <a:pt x="2089" y="6900"/>
                    <a:pt x="2089" y="5436"/>
                  </a:cubicBezTo>
                  <a:cubicBezTo>
                    <a:pt x="2089" y="5289"/>
                    <a:pt x="1970" y="5170"/>
                    <a:pt x="1823" y="5170"/>
                  </a:cubicBezTo>
                  <a:cubicBezTo>
                    <a:pt x="1676" y="5170"/>
                    <a:pt x="1557" y="5289"/>
                    <a:pt x="1557" y="5436"/>
                  </a:cubicBezTo>
                  <a:cubicBezTo>
                    <a:pt x="1557" y="7197"/>
                    <a:pt x="2705" y="8695"/>
                    <a:pt x="4292" y="9222"/>
                  </a:cubicBezTo>
                  <a:lnTo>
                    <a:pt x="4292" y="10177"/>
                  </a:lnTo>
                  <a:cubicBezTo>
                    <a:pt x="2113" y="9602"/>
                    <a:pt x="545" y="7568"/>
                    <a:pt x="646" y="5225"/>
                  </a:cubicBezTo>
                  <a:cubicBezTo>
                    <a:pt x="758" y="2595"/>
                    <a:pt x="2934" y="533"/>
                    <a:pt x="5541" y="533"/>
                  </a:cubicBezTo>
                  <a:close/>
                  <a:moveTo>
                    <a:pt x="12246" y="13134"/>
                  </a:moveTo>
                  <a:lnTo>
                    <a:pt x="12246" y="13772"/>
                  </a:lnTo>
                  <a:lnTo>
                    <a:pt x="11607" y="13772"/>
                  </a:lnTo>
                  <a:lnTo>
                    <a:pt x="11607" y="13134"/>
                  </a:lnTo>
                  <a:close/>
                  <a:moveTo>
                    <a:pt x="8132" y="13225"/>
                  </a:moveTo>
                  <a:cubicBezTo>
                    <a:pt x="8288" y="13225"/>
                    <a:pt x="8414" y="13351"/>
                    <a:pt x="8414" y="13508"/>
                  </a:cubicBezTo>
                  <a:cubicBezTo>
                    <a:pt x="8414" y="13664"/>
                    <a:pt x="8288" y="13792"/>
                    <a:pt x="8132" y="13792"/>
                  </a:cubicBezTo>
                  <a:cubicBezTo>
                    <a:pt x="7974" y="13791"/>
                    <a:pt x="7848" y="13664"/>
                    <a:pt x="7848" y="13508"/>
                  </a:cubicBezTo>
                  <a:cubicBezTo>
                    <a:pt x="7848" y="13351"/>
                    <a:pt x="7974" y="13225"/>
                    <a:pt x="8132" y="13225"/>
                  </a:cubicBezTo>
                  <a:close/>
                  <a:moveTo>
                    <a:pt x="2381" y="11002"/>
                  </a:moveTo>
                  <a:cubicBezTo>
                    <a:pt x="2627" y="11002"/>
                    <a:pt x="2859" y="11099"/>
                    <a:pt x="3033" y="11273"/>
                  </a:cubicBezTo>
                  <a:lnTo>
                    <a:pt x="4292" y="12531"/>
                  </a:lnTo>
                  <a:lnTo>
                    <a:pt x="4292" y="15141"/>
                  </a:lnTo>
                  <a:lnTo>
                    <a:pt x="1729" y="12577"/>
                  </a:lnTo>
                  <a:cubicBezTo>
                    <a:pt x="1368" y="12218"/>
                    <a:pt x="1368" y="11633"/>
                    <a:pt x="1729" y="11273"/>
                  </a:cubicBezTo>
                  <a:cubicBezTo>
                    <a:pt x="1902" y="11099"/>
                    <a:pt x="2134" y="11002"/>
                    <a:pt x="2381" y="11002"/>
                  </a:cubicBezTo>
                  <a:close/>
                  <a:moveTo>
                    <a:pt x="7101" y="15250"/>
                  </a:moveTo>
                  <a:cubicBezTo>
                    <a:pt x="7258" y="15250"/>
                    <a:pt x="7384" y="15377"/>
                    <a:pt x="7384" y="15533"/>
                  </a:cubicBezTo>
                  <a:cubicBezTo>
                    <a:pt x="7384" y="15689"/>
                    <a:pt x="7258" y="15817"/>
                    <a:pt x="7101" y="15817"/>
                  </a:cubicBezTo>
                  <a:cubicBezTo>
                    <a:pt x="6945" y="15817"/>
                    <a:pt x="6817" y="15689"/>
                    <a:pt x="6817" y="15533"/>
                  </a:cubicBezTo>
                  <a:cubicBezTo>
                    <a:pt x="6817" y="15377"/>
                    <a:pt x="6945" y="15250"/>
                    <a:pt x="7101" y="15250"/>
                  </a:cubicBezTo>
                  <a:close/>
                  <a:moveTo>
                    <a:pt x="5580" y="4727"/>
                  </a:moveTo>
                  <a:cubicBezTo>
                    <a:pt x="5997" y="4727"/>
                    <a:pt x="6337" y="5067"/>
                    <a:pt x="6337" y="5483"/>
                  </a:cubicBezTo>
                  <a:lnTo>
                    <a:pt x="6337" y="8973"/>
                  </a:lnTo>
                  <a:cubicBezTo>
                    <a:pt x="6337" y="9104"/>
                    <a:pt x="6432" y="9216"/>
                    <a:pt x="6562" y="9236"/>
                  </a:cubicBezTo>
                  <a:cubicBezTo>
                    <a:pt x="6575" y="9238"/>
                    <a:pt x="6589" y="9239"/>
                    <a:pt x="6602" y="9239"/>
                  </a:cubicBezTo>
                  <a:cubicBezTo>
                    <a:pt x="6717" y="9239"/>
                    <a:pt x="6820" y="9166"/>
                    <a:pt x="6855" y="9053"/>
                  </a:cubicBezTo>
                  <a:cubicBezTo>
                    <a:pt x="6952" y="8748"/>
                    <a:pt x="7232" y="8544"/>
                    <a:pt x="7551" y="8544"/>
                  </a:cubicBezTo>
                  <a:cubicBezTo>
                    <a:pt x="7955" y="8544"/>
                    <a:pt x="8282" y="8872"/>
                    <a:pt x="8282" y="9274"/>
                  </a:cubicBezTo>
                  <a:cubicBezTo>
                    <a:pt x="8282" y="9421"/>
                    <a:pt x="8402" y="9540"/>
                    <a:pt x="8548" y="9540"/>
                  </a:cubicBezTo>
                  <a:cubicBezTo>
                    <a:pt x="8695" y="9540"/>
                    <a:pt x="8814" y="9421"/>
                    <a:pt x="8814" y="9274"/>
                  </a:cubicBezTo>
                  <a:cubicBezTo>
                    <a:pt x="8814" y="8872"/>
                    <a:pt x="9142" y="8544"/>
                    <a:pt x="9544" y="8544"/>
                  </a:cubicBezTo>
                  <a:cubicBezTo>
                    <a:pt x="9915" y="8544"/>
                    <a:pt x="10226" y="8821"/>
                    <a:pt x="10269" y="9189"/>
                  </a:cubicBezTo>
                  <a:cubicBezTo>
                    <a:pt x="10285" y="9320"/>
                    <a:pt x="10394" y="9421"/>
                    <a:pt x="10527" y="9424"/>
                  </a:cubicBezTo>
                  <a:cubicBezTo>
                    <a:pt x="10530" y="9424"/>
                    <a:pt x="10532" y="9424"/>
                    <a:pt x="10535" y="9424"/>
                  </a:cubicBezTo>
                  <a:cubicBezTo>
                    <a:pt x="10664" y="9424"/>
                    <a:pt x="10774" y="9331"/>
                    <a:pt x="10796" y="9203"/>
                  </a:cubicBezTo>
                  <a:cubicBezTo>
                    <a:pt x="10855" y="8850"/>
                    <a:pt x="11157" y="8594"/>
                    <a:pt x="11515" y="8594"/>
                  </a:cubicBezTo>
                  <a:cubicBezTo>
                    <a:pt x="11917" y="8594"/>
                    <a:pt x="12246" y="8923"/>
                    <a:pt x="12246" y="9325"/>
                  </a:cubicBezTo>
                  <a:lnTo>
                    <a:pt x="12246" y="10960"/>
                  </a:lnTo>
                  <a:lnTo>
                    <a:pt x="11442" y="10960"/>
                  </a:lnTo>
                  <a:cubicBezTo>
                    <a:pt x="11296" y="10960"/>
                    <a:pt x="11177" y="11079"/>
                    <a:pt x="11177" y="11225"/>
                  </a:cubicBezTo>
                  <a:cubicBezTo>
                    <a:pt x="11177" y="11372"/>
                    <a:pt x="11296" y="11491"/>
                    <a:pt x="11442" y="11491"/>
                  </a:cubicBezTo>
                  <a:lnTo>
                    <a:pt x="12246" y="11491"/>
                  </a:lnTo>
                  <a:lnTo>
                    <a:pt x="12246" y="12603"/>
                  </a:lnTo>
                  <a:lnTo>
                    <a:pt x="11341" y="12603"/>
                  </a:lnTo>
                  <a:cubicBezTo>
                    <a:pt x="11194" y="12603"/>
                    <a:pt x="11075" y="12722"/>
                    <a:pt x="11075" y="12869"/>
                  </a:cubicBezTo>
                  <a:lnTo>
                    <a:pt x="11075" y="14038"/>
                  </a:lnTo>
                  <a:cubicBezTo>
                    <a:pt x="11075" y="14185"/>
                    <a:pt x="11194" y="14304"/>
                    <a:pt x="11341" y="14304"/>
                  </a:cubicBezTo>
                  <a:lnTo>
                    <a:pt x="12246" y="14304"/>
                  </a:lnTo>
                  <a:lnTo>
                    <a:pt x="12246" y="15267"/>
                  </a:lnTo>
                  <a:lnTo>
                    <a:pt x="7872" y="15267"/>
                  </a:lnTo>
                  <a:cubicBezTo>
                    <a:pt x="7761" y="14948"/>
                    <a:pt x="7458" y="14718"/>
                    <a:pt x="7101" y="14718"/>
                  </a:cubicBezTo>
                  <a:cubicBezTo>
                    <a:pt x="6652" y="14718"/>
                    <a:pt x="6286" y="15083"/>
                    <a:pt x="6286" y="15533"/>
                  </a:cubicBezTo>
                  <a:cubicBezTo>
                    <a:pt x="6286" y="15982"/>
                    <a:pt x="6652" y="16348"/>
                    <a:pt x="7101" y="16348"/>
                  </a:cubicBezTo>
                  <a:cubicBezTo>
                    <a:pt x="7458" y="16348"/>
                    <a:pt x="7761" y="16117"/>
                    <a:pt x="7872" y="15799"/>
                  </a:cubicBezTo>
                  <a:lnTo>
                    <a:pt x="12220" y="15799"/>
                  </a:lnTo>
                  <a:cubicBezTo>
                    <a:pt x="12062" y="16828"/>
                    <a:pt x="11171" y="17618"/>
                    <a:pt x="10099" y="17618"/>
                  </a:cubicBezTo>
                  <a:lnTo>
                    <a:pt x="6970" y="17618"/>
                  </a:lnTo>
                  <a:cubicBezTo>
                    <a:pt x="5786" y="17618"/>
                    <a:pt x="4823" y="16655"/>
                    <a:pt x="4823" y="15472"/>
                  </a:cubicBezTo>
                  <a:lnTo>
                    <a:pt x="4823" y="13773"/>
                  </a:lnTo>
                  <a:lnTo>
                    <a:pt x="7360" y="13773"/>
                  </a:lnTo>
                  <a:cubicBezTo>
                    <a:pt x="7471" y="14093"/>
                    <a:pt x="7774" y="14323"/>
                    <a:pt x="8130" y="14323"/>
                  </a:cubicBezTo>
                  <a:cubicBezTo>
                    <a:pt x="8580" y="14323"/>
                    <a:pt x="8946" y="13957"/>
                    <a:pt x="8946" y="13507"/>
                  </a:cubicBezTo>
                  <a:cubicBezTo>
                    <a:pt x="8946" y="13059"/>
                    <a:pt x="8580" y="12692"/>
                    <a:pt x="8130" y="12692"/>
                  </a:cubicBezTo>
                  <a:cubicBezTo>
                    <a:pt x="7774" y="12692"/>
                    <a:pt x="7471" y="12922"/>
                    <a:pt x="7360" y="13241"/>
                  </a:cubicBezTo>
                  <a:lnTo>
                    <a:pt x="4823" y="13241"/>
                  </a:lnTo>
                  <a:lnTo>
                    <a:pt x="4823" y="11491"/>
                  </a:lnTo>
                  <a:lnTo>
                    <a:pt x="9706" y="11491"/>
                  </a:lnTo>
                  <a:cubicBezTo>
                    <a:pt x="9852" y="11491"/>
                    <a:pt x="9971" y="11372"/>
                    <a:pt x="9971" y="11225"/>
                  </a:cubicBezTo>
                  <a:cubicBezTo>
                    <a:pt x="9971" y="11078"/>
                    <a:pt x="9852" y="10959"/>
                    <a:pt x="9706" y="10959"/>
                  </a:cubicBezTo>
                  <a:lnTo>
                    <a:pt x="4823" y="10959"/>
                  </a:lnTo>
                  <a:lnTo>
                    <a:pt x="4823" y="5483"/>
                  </a:lnTo>
                  <a:cubicBezTo>
                    <a:pt x="4823" y="5066"/>
                    <a:pt x="5163" y="4727"/>
                    <a:pt x="5580" y="4727"/>
                  </a:cubicBezTo>
                  <a:close/>
                  <a:moveTo>
                    <a:pt x="5542" y="1"/>
                  </a:moveTo>
                  <a:cubicBezTo>
                    <a:pt x="2651" y="1"/>
                    <a:pt x="240" y="2287"/>
                    <a:pt x="114" y="5202"/>
                  </a:cubicBezTo>
                  <a:cubicBezTo>
                    <a:pt x="1" y="7847"/>
                    <a:pt x="1806" y="10137"/>
                    <a:pt x="4292" y="10725"/>
                  </a:cubicBezTo>
                  <a:lnTo>
                    <a:pt x="4292" y="11779"/>
                  </a:lnTo>
                  <a:lnTo>
                    <a:pt x="3409" y="10896"/>
                  </a:lnTo>
                  <a:cubicBezTo>
                    <a:pt x="3134" y="10622"/>
                    <a:pt x="2769" y="10470"/>
                    <a:pt x="2381" y="10470"/>
                  </a:cubicBezTo>
                  <a:cubicBezTo>
                    <a:pt x="1992" y="10470"/>
                    <a:pt x="1627" y="10622"/>
                    <a:pt x="1352" y="10896"/>
                  </a:cubicBezTo>
                  <a:cubicBezTo>
                    <a:pt x="785" y="11463"/>
                    <a:pt x="785" y="12386"/>
                    <a:pt x="1352" y="12953"/>
                  </a:cubicBezTo>
                  <a:lnTo>
                    <a:pt x="4333" y="15934"/>
                  </a:lnTo>
                  <a:cubicBezTo>
                    <a:pt x="4551" y="17191"/>
                    <a:pt x="5651" y="18150"/>
                    <a:pt x="6970" y="18150"/>
                  </a:cubicBezTo>
                  <a:lnTo>
                    <a:pt x="10098" y="18150"/>
                  </a:lnTo>
                  <a:cubicBezTo>
                    <a:pt x="11575" y="18150"/>
                    <a:pt x="12776" y="16948"/>
                    <a:pt x="12776" y="15472"/>
                  </a:cubicBezTo>
                  <a:lnTo>
                    <a:pt x="12776" y="9325"/>
                  </a:lnTo>
                  <a:cubicBezTo>
                    <a:pt x="12778" y="8629"/>
                    <a:pt x="12211" y="8064"/>
                    <a:pt x="11515" y="8064"/>
                  </a:cubicBezTo>
                  <a:cubicBezTo>
                    <a:pt x="11130" y="8064"/>
                    <a:pt x="10782" y="8235"/>
                    <a:pt x="10549" y="8511"/>
                  </a:cubicBezTo>
                  <a:cubicBezTo>
                    <a:pt x="10458" y="8391"/>
                    <a:pt x="10346" y="8289"/>
                    <a:pt x="10220" y="8209"/>
                  </a:cubicBezTo>
                  <a:cubicBezTo>
                    <a:pt x="10675" y="7441"/>
                    <a:pt x="10936" y="6567"/>
                    <a:pt x="10975" y="5669"/>
                  </a:cubicBezTo>
                  <a:cubicBezTo>
                    <a:pt x="11103" y="2675"/>
                    <a:pt x="8772" y="135"/>
                    <a:pt x="5778" y="6"/>
                  </a:cubicBezTo>
                  <a:cubicBezTo>
                    <a:pt x="5699" y="2"/>
                    <a:pt x="5621" y="1"/>
                    <a:pt x="5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GŁÓWNE WYMAGANIA</a:t>
            </a:r>
            <a:endParaRPr dirty="0"/>
          </a:p>
        </p:txBody>
      </p:sp>
      <p:sp>
        <p:nvSpPr>
          <p:cNvPr id="1526" name="Google Shape;1526;p44"/>
          <p:cNvSpPr txBox="1">
            <a:spLocks noGrp="1"/>
          </p:cNvSpPr>
          <p:nvPr>
            <p:ph type="subTitle" idx="7"/>
          </p:nvPr>
        </p:nvSpPr>
        <p:spPr>
          <a:xfrm>
            <a:off x="5808019" y="1785751"/>
            <a:ext cx="2595000" cy="632413"/>
          </a:xfrm>
          <a:prstGeom prst="rect">
            <a:avLst/>
          </a:prstGeom>
          <a:solidFill>
            <a:schemeClr val="accent5">
              <a:lumMod val="95000"/>
              <a:alpha val="33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latin typeface="Montserrat Black" panose="00000A00000000000000" pitchFamily="2" charset="-52"/>
              </a:rPr>
              <a:t>Elastyczność</a:t>
            </a:r>
            <a:r>
              <a:rPr lang="pl-PL" b="1" dirty="0">
                <a:latin typeface="Montserrat Light" panose="00000400000000000000" pitchFamily="2" charset="-52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b="1" dirty="0">
                <a:latin typeface="Montserrat Light" panose="00000400000000000000" pitchFamily="2" charset="-52"/>
              </a:rPr>
              <a:t>(</a:t>
            </a:r>
            <a:r>
              <a:rPr lang="pl-PL" sz="1400" b="1" dirty="0" err="1">
                <a:latin typeface="Montserrat Light" panose="00000400000000000000" pitchFamily="2" charset="-52"/>
              </a:rPr>
              <a:t>sequencing</a:t>
            </a:r>
            <a:r>
              <a:rPr lang="pl-PL" sz="1400" b="1" dirty="0">
                <a:latin typeface="Montserrat Light" panose="00000400000000000000" pitchFamily="2" charset="-52"/>
              </a:rPr>
              <a:t> and </a:t>
            </a:r>
            <a:r>
              <a:rPr lang="pl-PL" sz="1400" b="1" dirty="0" err="1">
                <a:latin typeface="Montserrat Light" panose="00000400000000000000" pitchFamily="2" charset="-52"/>
              </a:rPr>
              <a:t>splitting</a:t>
            </a:r>
            <a:r>
              <a:rPr lang="pl-PL" sz="1400" b="1" dirty="0">
                <a:latin typeface="Montserrat Light" panose="00000400000000000000" pitchFamily="2" charset="-52"/>
              </a:rPr>
              <a:t> )</a:t>
            </a:r>
            <a:endParaRPr b="1" dirty="0">
              <a:latin typeface="Montserrat Light" panose="00000400000000000000" pitchFamily="2" charset="-52"/>
            </a:endParaRPr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5"/>
          </p:nvPr>
        </p:nvSpPr>
        <p:spPr>
          <a:xfrm>
            <a:off x="1121997" y="1977388"/>
            <a:ext cx="2383925" cy="457200"/>
          </a:xfrm>
          <a:prstGeom prst="rect">
            <a:avLst/>
          </a:prstGeom>
          <a:solidFill>
            <a:schemeClr val="accent5">
              <a:lumMod val="95000"/>
              <a:alpha val="33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dirty="0">
                <a:latin typeface="Montserrat Black" panose="00000A00000000000000" pitchFamily="2" charset="-52"/>
              </a:rPr>
              <a:t>Rozszerzalność</a:t>
            </a:r>
            <a:endParaRPr sz="2000" b="1" dirty="0">
              <a:latin typeface="Montserrat Black" panose="00000A00000000000000" pitchFamily="2" charset="-52"/>
            </a:endParaRPr>
          </a:p>
        </p:txBody>
      </p:sp>
      <p:sp>
        <p:nvSpPr>
          <p:cNvPr id="1533" name="Google Shape;1533;p44"/>
          <p:cNvSpPr txBox="1">
            <a:spLocks noGrp="1"/>
          </p:cNvSpPr>
          <p:nvPr>
            <p:ph type="subTitle" idx="8"/>
          </p:nvPr>
        </p:nvSpPr>
        <p:spPr>
          <a:xfrm>
            <a:off x="5745149" y="3805470"/>
            <a:ext cx="2405701" cy="457200"/>
          </a:xfrm>
          <a:prstGeom prst="rect">
            <a:avLst/>
          </a:prstGeom>
          <a:solidFill>
            <a:schemeClr val="accent5">
              <a:lumMod val="95000"/>
              <a:alpha val="33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dirty="0">
                <a:latin typeface="Montserrat Black" panose="00000A00000000000000" pitchFamily="2" charset="-52"/>
              </a:rPr>
              <a:t>Przenaszalność</a:t>
            </a:r>
            <a:endParaRPr sz="2000" b="1" dirty="0">
              <a:latin typeface="Montserrat Black" panose="00000A00000000000000" pitchFamily="2" charset="-52"/>
            </a:endParaRPr>
          </a:p>
        </p:txBody>
      </p:sp>
      <p:grpSp>
        <p:nvGrpSpPr>
          <p:cNvPr id="1534" name="Google Shape;1534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5" name="Google Shape;153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8" name="Google Shape;153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1" name="Google Shape;1541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3" name="Google Shape;1543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458863" y="2915732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3282;p71">
            <a:extLst>
              <a:ext uri="{FF2B5EF4-FFF2-40B4-BE49-F238E27FC236}">
                <a16:creationId xmlns:a16="http://schemas.microsoft.com/office/drawing/2014/main" id="{395FAE0C-1713-F00F-399B-C487C69D84DB}"/>
              </a:ext>
            </a:extLst>
          </p:cNvPr>
          <p:cNvGrpSpPr/>
          <p:nvPr/>
        </p:nvGrpSpPr>
        <p:grpSpPr>
          <a:xfrm>
            <a:off x="2994754" y="1269575"/>
            <a:ext cx="3254591" cy="3451743"/>
            <a:chOff x="1825800" y="1651625"/>
            <a:chExt cx="539989" cy="571775"/>
          </a:xfrm>
          <a:noFill/>
        </p:grpSpPr>
        <p:sp>
          <p:nvSpPr>
            <p:cNvPr id="15" name="Google Shape;3283;p71">
              <a:extLst>
                <a:ext uri="{FF2B5EF4-FFF2-40B4-BE49-F238E27FC236}">
                  <a16:creationId xmlns:a16="http://schemas.microsoft.com/office/drawing/2014/main" id="{52C71FF9-F5CF-F019-C09A-49ABCF415CC6}"/>
                </a:ext>
              </a:extLst>
            </p:cNvPr>
            <p:cNvSpPr/>
            <p:nvPr/>
          </p:nvSpPr>
          <p:spPr>
            <a:xfrm>
              <a:off x="2093189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84;p71">
              <a:extLst>
                <a:ext uri="{FF2B5EF4-FFF2-40B4-BE49-F238E27FC236}">
                  <a16:creationId xmlns:a16="http://schemas.microsoft.com/office/drawing/2014/main" id="{DD4D7906-0AA0-C087-B3BD-84EE9CEFCE64}"/>
                </a:ext>
              </a:extLst>
            </p:cNvPr>
            <p:cNvSpPr/>
            <p:nvPr/>
          </p:nvSpPr>
          <p:spPr>
            <a:xfrm>
              <a:off x="1825800" y="196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85;p71">
              <a:extLst>
                <a:ext uri="{FF2B5EF4-FFF2-40B4-BE49-F238E27FC236}">
                  <a16:creationId xmlns:a16="http://schemas.microsoft.com/office/drawing/2014/main" id="{FD422997-8028-9F8C-04E5-9F0505B60530}"/>
                </a:ext>
              </a:extLst>
            </p:cNvPr>
            <p:cNvSpPr/>
            <p:nvPr/>
          </p:nvSpPr>
          <p:spPr>
            <a:xfrm>
              <a:off x="2093189" y="196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86;p71">
              <a:extLst>
                <a:ext uri="{FF2B5EF4-FFF2-40B4-BE49-F238E27FC236}">
                  <a16:creationId xmlns:a16="http://schemas.microsoft.com/office/drawing/2014/main" id="{070B0CE9-6B72-A517-7EF2-CFFDFC2D4DEB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653;p64">
            <a:extLst>
              <a:ext uri="{FF2B5EF4-FFF2-40B4-BE49-F238E27FC236}">
                <a16:creationId xmlns:a16="http://schemas.microsoft.com/office/drawing/2014/main" id="{AD5F24CF-6E87-0395-C1CD-04A2A2B8D697}"/>
              </a:ext>
            </a:extLst>
          </p:cNvPr>
          <p:cNvGrpSpPr/>
          <p:nvPr/>
        </p:nvGrpSpPr>
        <p:grpSpPr>
          <a:xfrm>
            <a:off x="3645560" y="2279922"/>
            <a:ext cx="536704" cy="486141"/>
            <a:chOff x="6046403" y="3173534"/>
            <a:chExt cx="602023" cy="545307"/>
          </a:xfrm>
        </p:grpSpPr>
        <p:sp>
          <p:nvSpPr>
            <p:cNvPr id="20" name="Google Shape;2654;p64">
              <a:extLst>
                <a:ext uri="{FF2B5EF4-FFF2-40B4-BE49-F238E27FC236}">
                  <a16:creationId xmlns:a16="http://schemas.microsoft.com/office/drawing/2014/main" id="{75533382-9EC5-8F8B-6CF2-FFF10BA16A49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55;p64">
              <a:extLst>
                <a:ext uri="{FF2B5EF4-FFF2-40B4-BE49-F238E27FC236}">
                  <a16:creationId xmlns:a16="http://schemas.microsoft.com/office/drawing/2014/main" id="{C9374A75-0C6E-3BD8-4AA3-CD5570CB977C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56;p64">
              <a:extLst>
                <a:ext uri="{FF2B5EF4-FFF2-40B4-BE49-F238E27FC236}">
                  <a16:creationId xmlns:a16="http://schemas.microsoft.com/office/drawing/2014/main" id="{688CE21C-62AA-3906-1893-2AF00C9E09CB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57;p64">
              <a:extLst>
                <a:ext uri="{FF2B5EF4-FFF2-40B4-BE49-F238E27FC236}">
                  <a16:creationId xmlns:a16="http://schemas.microsoft.com/office/drawing/2014/main" id="{E53E95B7-0AA3-1C37-74D5-6E1150F0CCB6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58;p64">
              <a:extLst>
                <a:ext uri="{FF2B5EF4-FFF2-40B4-BE49-F238E27FC236}">
                  <a16:creationId xmlns:a16="http://schemas.microsoft.com/office/drawing/2014/main" id="{146DFC12-B0C5-1211-7788-9F4B69700EAA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59;p64">
              <a:extLst>
                <a:ext uri="{FF2B5EF4-FFF2-40B4-BE49-F238E27FC236}">
                  <a16:creationId xmlns:a16="http://schemas.microsoft.com/office/drawing/2014/main" id="{3A763AAA-0988-9400-7C10-6C0F9B39493E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60;p64">
              <a:extLst>
                <a:ext uri="{FF2B5EF4-FFF2-40B4-BE49-F238E27FC236}">
                  <a16:creationId xmlns:a16="http://schemas.microsoft.com/office/drawing/2014/main" id="{1C97ACB4-8826-7D1B-0E84-C19550D3576F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61;p64">
              <a:extLst>
                <a:ext uri="{FF2B5EF4-FFF2-40B4-BE49-F238E27FC236}">
                  <a16:creationId xmlns:a16="http://schemas.microsoft.com/office/drawing/2014/main" id="{82699779-C632-BA5E-7056-11E10129B052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62;p64">
              <a:extLst>
                <a:ext uri="{FF2B5EF4-FFF2-40B4-BE49-F238E27FC236}">
                  <a16:creationId xmlns:a16="http://schemas.microsoft.com/office/drawing/2014/main" id="{06ED8E84-A295-55BF-3AE0-3EEEEE2F0027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63;p64">
              <a:extLst>
                <a:ext uri="{FF2B5EF4-FFF2-40B4-BE49-F238E27FC236}">
                  <a16:creationId xmlns:a16="http://schemas.microsoft.com/office/drawing/2014/main" id="{957384A0-D1BD-0E6F-A3AD-48F4F9E37825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2829;p64">
            <a:extLst>
              <a:ext uri="{FF2B5EF4-FFF2-40B4-BE49-F238E27FC236}">
                <a16:creationId xmlns:a16="http://schemas.microsoft.com/office/drawing/2014/main" id="{93EE84A0-8D92-62E5-E562-E9887E13A8D1}"/>
              </a:ext>
            </a:extLst>
          </p:cNvPr>
          <p:cNvGrpSpPr/>
          <p:nvPr/>
        </p:nvGrpSpPr>
        <p:grpSpPr>
          <a:xfrm>
            <a:off x="5007958" y="2069547"/>
            <a:ext cx="493533" cy="536704"/>
            <a:chOff x="5417581" y="4001528"/>
            <a:chExt cx="553599" cy="602023"/>
          </a:xfrm>
        </p:grpSpPr>
        <p:sp>
          <p:nvSpPr>
            <p:cNvPr id="31" name="Google Shape;2830;p64">
              <a:extLst>
                <a:ext uri="{FF2B5EF4-FFF2-40B4-BE49-F238E27FC236}">
                  <a16:creationId xmlns:a16="http://schemas.microsoft.com/office/drawing/2014/main" id="{D58A6A6D-629B-8B26-0D70-DAE87F73A3F3}"/>
                </a:ext>
              </a:extLst>
            </p:cNvPr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31;p64">
              <a:extLst>
                <a:ext uri="{FF2B5EF4-FFF2-40B4-BE49-F238E27FC236}">
                  <a16:creationId xmlns:a16="http://schemas.microsoft.com/office/drawing/2014/main" id="{BA22E65C-CDB2-D833-EF3C-710478C14D42}"/>
                </a:ext>
              </a:extLst>
            </p:cNvPr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32;p64">
              <a:extLst>
                <a:ext uri="{FF2B5EF4-FFF2-40B4-BE49-F238E27FC236}">
                  <a16:creationId xmlns:a16="http://schemas.microsoft.com/office/drawing/2014/main" id="{CA8E65BC-AA4C-884C-6EDA-00867A5231B5}"/>
                </a:ext>
              </a:extLst>
            </p:cNvPr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33;p64">
              <a:extLst>
                <a:ext uri="{FF2B5EF4-FFF2-40B4-BE49-F238E27FC236}">
                  <a16:creationId xmlns:a16="http://schemas.microsoft.com/office/drawing/2014/main" id="{2E8EB475-BF63-4101-10B4-EEF36FD949F1}"/>
                </a:ext>
              </a:extLst>
            </p:cNvPr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34;p64">
              <a:extLst>
                <a:ext uri="{FF2B5EF4-FFF2-40B4-BE49-F238E27FC236}">
                  <a16:creationId xmlns:a16="http://schemas.microsoft.com/office/drawing/2014/main" id="{2BF7156B-AF89-2B69-6F4C-7669016BE24E}"/>
                </a:ext>
              </a:extLst>
            </p:cNvPr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35;p64">
              <a:extLst>
                <a:ext uri="{FF2B5EF4-FFF2-40B4-BE49-F238E27FC236}">
                  <a16:creationId xmlns:a16="http://schemas.microsoft.com/office/drawing/2014/main" id="{909EEAC3-E136-F287-0C89-A098F65B6E3C}"/>
                </a:ext>
              </a:extLst>
            </p:cNvPr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36;p64">
              <a:extLst>
                <a:ext uri="{FF2B5EF4-FFF2-40B4-BE49-F238E27FC236}">
                  <a16:creationId xmlns:a16="http://schemas.microsoft.com/office/drawing/2014/main" id="{B74BA234-46E5-53C8-D378-F95D7E4FBA6F}"/>
                </a:ext>
              </a:extLst>
            </p:cNvPr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37;p64">
              <a:extLst>
                <a:ext uri="{FF2B5EF4-FFF2-40B4-BE49-F238E27FC236}">
                  <a16:creationId xmlns:a16="http://schemas.microsoft.com/office/drawing/2014/main" id="{B4698B8E-03F5-6EAE-C5D9-FA181B616C12}"/>
                </a:ext>
              </a:extLst>
            </p:cNvPr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38;p64">
              <a:extLst>
                <a:ext uri="{FF2B5EF4-FFF2-40B4-BE49-F238E27FC236}">
                  <a16:creationId xmlns:a16="http://schemas.microsoft.com/office/drawing/2014/main" id="{EC54AC40-5460-1BD8-581F-98AF33AB47C4}"/>
                </a:ext>
              </a:extLst>
            </p:cNvPr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39;p64">
              <a:extLst>
                <a:ext uri="{FF2B5EF4-FFF2-40B4-BE49-F238E27FC236}">
                  <a16:creationId xmlns:a16="http://schemas.microsoft.com/office/drawing/2014/main" id="{A67C404D-3698-D9CF-2095-B307FC2D54A0}"/>
                </a:ext>
              </a:extLst>
            </p:cNvPr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40;p64">
              <a:extLst>
                <a:ext uri="{FF2B5EF4-FFF2-40B4-BE49-F238E27FC236}">
                  <a16:creationId xmlns:a16="http://schemas.microsoft.com/office/drawing/2014/main" id="{71C13320-2F17-5C17-CC26-09C11AC6D211}"/>
                </a:ext>
              </a:extLst>
            </p:cNvPr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41;p64">
              <a:extLst>
                <a:ext uri="{FF2B5EF4-FFF2-40B4-BE49-F238E27FC236}">
                  <a16:creationId xmlns:a16="http://schemas.microsoft.com/office/drawing/2014/main" id="{802EAFD3-75CC-BC11-831E-17329403EC7C}"/>
                </a:ext>
              </a:extLst>
            </p:cNvPr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42;p64">
              <a:extLst>
                <a:ext uri="{FF2B5EF4-FFF2-40B4-BE49-F238E27FC236}">
                  <a16:creationId xmlns:a16="http://schemas.microsoft.com/office/drawing/2014/main" id="{522F7ADA-2B3A-5175-1146-37F8258084CC}"/>
                </a:ext>
              </a:extLst>
            </p:cNvPr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43;p64">
              <a:extLst>
                <a:ext uri="{FF2B5EF4-FFF2-40B4-BE49-F238E27FC236}">
                  <a16:creationId xmlns:a16="http://schemas.microsoft.com/office/drawing/2014/main" id="{1A9692B1-3CB1-AB70-E6FC-31FDC9549A4C}"/>
                </a:ext>
              </a:extLst>
            </p:cNvPr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44;p64">
              <a:extLst>
                <a:ext uri="{FF2B5EF4-FFF2-40B4-BE49-F238E27FC236}">
                  <a16:creationId xmlns:a16="http://schemas.microsoft.com/office/drawing/2014/main" id="{A04B48D1-D7AB-8777-AFB5-61878EA973D7}"/>
                </a:ext>
              </a:extLst>
            </p:cNvPr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45;p64">
              <a:extLst>
                <a:ext uri="{FF2B5EF4-FFF2-40B4-BE49-F238E27FC236}">
                  <a16:creationId xmlns:a16="http://schemas.microsoft.com/office/drawing/2014/main" id="{9D427750-7BF9-897F-1BCC-88CDFB81E156}"/>
                </a:ext>
              </a:extLst>
            </p:cNvPr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46;p64">
              <a:extLst>
                <a:ext uri="{FF2B5EF4-FFF2-40B4-BE49-F238E27FC236}">
                  <a16:creationId xmlns:a16="http://schemas.microsoft.com/office/drawing/2014/main" id="{45267DD5-D06F-DE4B-0D16-877C78AF3F19}"/>
                </a:ext>
              </a:extLst>
            </p:cNvPr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47;p64">
              <a:extLst>
                <a:ext uri="{FF2B5EF4-FFF2-40B4-BE49-F238E27FC236}">
                  <a16:creationId xmlns:a16="http://schemas.microsoft.com/office/drawing/2014/main" id="{71179CF3-FD99-65C4-CE41-C16B20A1B0C7}"/>
                </a:ext>
              </a:extLst>
            </p:cNvPr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48;p64">
              <a:extLst>
                <a:ext uri="{FF2B5EF4-FFF2-40B4-BE49-F238E27FC236}">
                  <a16:creationId xmlns:a16="http://schemas.microsoft.com/office/drawing/2014/main" id="{1F656D69-94B1-3108-6428-0EE9ED2EA0BB}"/>
                </a:ext>
              </a:extLst>
            </p:cNvPr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49;p64">
              <a:extLst>
                <a:ext uri="{FF2B5EF4-FFF2-40B4-BE49-F238E27FC236}">
                  <a16:creationId xmlns:a16="http://schemas.microsoft.com/office/drawing/2014/main" id="{3480C280-3916-EB09-E067-7502DC07C95F}"/>
                </a:ext>
              </a:extLst>
            </p:cNvPr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2889;p64">
            <a:extLst>
              <a:ext uri="{FF2B5EF4-FFF2-40B4-BE49-F238E27FC236}">
                <a16:creationId xmlns:a16="http://schemas.microsoft.com/office/drawing/2014/main" id="{08736B32-D4AB-8F45-BD74-EE3B5717E94E}"/>
              </a:ext>
            </a:extLst>
          </p:cNvPr>
          <p:cNvGrpSpPr/>
          <p:nvPr/>
        </p:nvGrpSpPr>
        <p:grpSpPr>
          <a:xfrm>
            <a:off x="4948066" y="3612449"/>
            <a:ext cx="536733" cy="435076"/>
            <a:chOff x="6782291" y="4058974"/>
            <a:chExt cx="602056" cy="488027"/>
          </a:xfrm>
        </p:grpSpPr>
        <p:sp>
          <p:nvSpPr>
            <p:cNvPr id="52" name="Google Shape;2890;p64">
              <a:extLst>
                <a:ext uri="{FF2B5EF4-FFF2-40B4-BE49-F238E27FC236}">
                  <a16:creationId xmlns:a16="http://schemas.microsoft.com/office/drawing/2014/main" id="{00D872D6-CCCA-D625-91DC-B7194D4370E7}"/>
                </a:ext>
              </a:extLst>
            </p:cNvPr>
            <p:cNvSpPr/>
            <p:nvPr/>
          </p:nvSpPr>
          <p:spPr>
            <a:xfrm>
              <a:off x="6782291" y="4058974"/>
              <a:ext cx="602056" cy="488027"/>
            </a:xfrm>
            <a:custGeom>
              <a:avLst/>
              <a:gdLst/>
              <a:ahLst/>
              <a:cxnLst/>
              <a:rect l="l" t="t" r="r" b="b"/>
              <a:pathLst>
                <a:path w="18152" h="14714" extrusionOk="0"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7567"/>
                  </a:lnTo>
                  <a:cubicBezTo>
                    <a:pt x="1" y="7811"/>
                    <a:pt x="200" y="8009"/>
                    <a:pt x="444" y="8009"/>
                  </a:cubicBezTo>
                  <a:lnTo>
                    <a:pt x="703" y="8009"/>
                  </a:lnTo>
                  <a:cubicBezTo>
                    <a:pt x="702" y="8049"/>
                    <a:pt x="701" y="8089"/>
                    <a:pt x="701" y="8129"/>
                  </a:cubicBezTo>
                  <a:cubicBezTo>
                    <a:pt x="701" y="9570"/>
                    <a:pt x="1465" y="10888"/>
                    <a:pt x="2705" y="11608"/>
                  </a:cubicBezTo>
                  <a:lnTo>
                    <a:pt x="2705" y="14266"/>
                  </a:lnTo>
                  <a:cubicBezTo>
                    <a:pt x="2705" y="14514"/>
                    <a:pt x="2905" y="14714"/>
                    <a:pt x="3153" y="14714"/>
                  </a:cubicBezTo>
                  <a:lnTo>
                    <a:pt x="6058" y="14714"/>
                  </a:lnTo>
                  <a:cubicBezTo>
                    <a:pt x="6306" y="14714"/>
                    <a:pt x="6506" y="14513"/>
                    <a:pt x="6506" y="14266"/>
                  </a:cubicBezTo>
                  <a:lnTo>
                    <a:pt x="6506" y="13388"/>
                  </a:lnTo>
                  <a:lnTo>
                    <a:pt x="7773" y="13388"/>
                  </a:lnTo>
                  <a:cubicBezTo>
                    <a:pt x="8309" y="13388"/>
                    <a:pt x="8745" y="12952"/>
                    <a:pt x="8745" y="12415"/>
                  </a:cubicBezTo>
                  <a:lnTo>
                    <a:pt x="8745" y="12333"/>
                  </a:lnTo>
                  <a:cubicBezTo>
                    <a:pt x="8745" y="12085"/>
                    <a:pt x="8544" y="11884"/>
                    <a:pt x="8298" y="11884"/>
                  </a:cubicBezTo>
                  <a:lnTo>
                    <a:pt x="7653" y="11884"/>
                  </a:lnTo>
                  <a:cubicBezTo>
                    <a:pt x="7457" y="11884"/>
                    <a:pt x="7299" y="11725"/>
                    <a:pt x="7299" y="11530"/>
                  </a:cubicBezTo>
                  <a:lnTo>
                    <a:pt x="7299" y="11297"/>
                  </a:lnTo>
                  <a:cubicBezTo>
                    <a:pt x="7299" y="11102"/>
                    <a:pt x="7457" y="10943"/>
                    <a:pt x="7653" y="10943"/>
                  </a:cubicBezTo>
                  <a:lnTo>
                    <a:pt x="8298" y="10943"/>
                  </a:lnTo>
                  <a:cubicBezTo>
                    <a:pt x="8544" y="10943"/>
                    <a:pt x="8745" y="10742"/>
                    <a:pt x="8745" y="10495"/>
                  </a:cubicBezTo>
                  <a:lnTo>
                    <a:pt x="8745" y="10402"/>
                  </a:lnTo>
                  <a:lnTo>
                    <a:pt x="9364" y="10402"/>
                  </a:lnTo>
                  <a:cubicBezTo>
                    <a:pt x="9506" y="10402"/>
                    <a:pt x="9630" y="10363"/>
                    <a:pt x="9724" y="10291"/>
                  </a:cubicBezTo>
                  <a:cubicBezTo>
                    <a:pt x="9795" y="10234"/>
                    <a:pt x="9847" y="10158"/>
                    <a:pt x="9874" y="10072"/>
                  </a:cubicBezTo>
                  <a:cubicBezTo>
                    <a:pt x="9917" y="9934"/>
                    <a:pt x="9892" y="9777"/>
                    <a:pt x="9805" y="9630"/>
                  </a:cubicBezTo>
                  <a:lnTo>
                    <a:pt x="8845" y="8009"/>
                  </a:lnTo>
                  <a:lnTo>
                    <a:pt x="13684" y="8009"/>
                  </a:lnTo>
                  <a:cubicBezTo>
                    <a:pt x="13831" y="8009"/>
                    <a:pt x="13950" y="7890"/>
                    <a:pt x="13950" y="7743"/>
                  </a:cubicBezTo>
                  <a:cubicBezTo>
                    <a:pt x="13950" y="7596"/>
                    <a:pt x="13831" y="7477"/>
                    <a:pt x="13684" y="7477"/>
                  </a:cubicBezTo>
                  <a:lnTo>
                    <a:pt x="8692" y="7477"/>
                  </a:lnTo>
                  <a:cubicBezTo>
                    <a:pt x="8481" y="6192"/>
                    <a:pt x="7654" y="5075"/>
                    <a:pt x="6462" y="4502"/>
                  </a:cubicBezTo>
                  <a:cubicBezTo>
                    <a:pt x="6425" y="4484"/>
                    <a:pt x="6385" y="4475"/>
                    <a:pt x="6346" y="4475"/>
                  </a:cubicBezTo>
                  <a:cubicBezTo>
                    <a:pt x="6247" y="4475"/>
                    <a:pt x="6152" y="4531"/>
                    <a:pt x="6107" y="4626"/>
                  </a:cubicBezTo>
                  <a:cubicBezTo>
                    <a:pt x="6043" y="4758"/>
                    <a:pt x="6098" y="4918"/>
                    <a:pt x="6231" y="4981"/>
                  </a:cubicBezTo>
                  <a:cubicBezTo>
                    <a:pt x="7375" y="5531"/>
                    <a:pt x="8132" y="6656"/>
                    <a:pt x="8207" y="7918"/>
                  </a:cubicBezTo>
                  <a:cubicBezTo>
                    <a:pt x="8209" y="7960"/>
                    <a:pt x="8223" y="8001"/>
                    <a:pt x="8244" y="8038"/>
                  </a:cubicBezTo>
                  <a:lnTo>
                    <a:pt x="9330" y="9871"/>
                  </a:lnTo>
                  <a:lnTo>
                    <a:pt x="8479" y="9871"/>
                  </a:lnTo>
                  <a:cubicBezTo>
                    <a:pt x="8333" y="9871"/>
                    <a:pt x="8213" y="9990"/>
                    <a:pt x="8213" y="10137"/>
                  </a:cubicBezTo>
                  <a:lnTo>
                    <a:pt x="8213" y="10412"/>
                  </a:lnTo>
                  <a:lnTo>
                    <a:pt x="7653" y="10412"/>
                  </a:lnTo>
                  <a:cubicBezTo>
                    <a:pt x="7164" y="10412"/>
                    <a:pt x="6767" y="10809"/>
                    <a:pt x="6767" y="11298"/>
                  </a:cubicBezTo>
                  <a:lnTo>
                    <a:pt x="6767" y="11530"/>
                  </a:lnTo>
                  <a:cubicBezTo>
                    <a:pt x="6767" y="12019"/>
                    <a:pt x="7164" y="12416"/>
                    <a:pt x="7653" y="12416"/>
                  </a:cubicBezTo>
                  <a:lnTo>
                    <a:pt x="8213" y="12416"/>
                  </a:lnTo>
                  <a:cubicBezTo>
                    <a:pt x="8213" y="12659"/>
                    <a:pt x="8015" y="12856"/>
                    <a:pt x="7773" y="12856"/>
                  </a:cubicBezTo>
                  <a:lnTo>
                    <a:pt x="6240" y="12856"/>
                  </a:lnTo>
                  <a:cubicBezTo>
                    <a:pt x="6094" y="12856"/>
                    <a:pt x="5975" y="12975"/>
                    <a:pt x="5975" y="13122"/>
                  </a:cubicBezTo>
                  <a:lnTo>
                    <a:pt x="5975" y="14182"/>
                  </a:lnTo>
                  <a:lnTo>
                    <a:pt x="3237" y="14182"/>
                  </a:lnTo>
                  <a:lnTo>
                    <a:pt x="3237" y="11452"/>
                  </a:lnTo>
                  <a:cubicBezTo>
                    <a:pt x="3237" y="11353"/>
                    <a:pt x="3181" y="11263"/>
                    <a:pt x="3095" y="11217"/>
                  </a:cubicBezTo>
                  <a:cubicBezTo>
                    <a:pt x="1946" y="10610"/>
                    <a:pt x="1233" y="9427"/>
                    <a:pt x="1233" y="8129"/>
                  </a:cubicBezTo>
                  <a:cubicBezTo>
                    <a:pt x="1233" y="6204"/>
                    <a:pt x="2798" y="4638"/>
                    <a:pt x="4724" y="4638"/>
                  </a:cubicBezTo>
                  <a:cubicBezTo>
                    <a:pt x="4870" y="4638"/>
                    <a:pt x="4989" y="4519"/>
                    <a:pt x="4989" y="4373"/>
                  </a:cubicBezTo>
                  <a:cubicBezTo>
                    <a:pt x="4989" y="4227"/>
                    <a:pt x="4870" y="4108"/>
                    <a:pt x="4724" y="4108"/>
                  </a:cubicBezTo>
                  <a:cubicBezTo>
                    <a:pt x="2728" y="4108"/>
                    <a:pt x="1067" y="5569"/>
                    <a:pt x="754" y="7477"/>
                  </a:cubicBezTo>
                  <a:lnTo>
                    <a:pt x="533" y="7477"/>
                  </a:lnTo>
                  <a:lnTo>
                    <a:pt x="533" y="532"/>
                  </a:lnTo>
                  <a:lnTo>
                    <a:pt x="17619" y="532"/>
                  </a:lnTo>
                  <a:lnTo>
                    <a:pt x="17619" y="7477"/>
                  </a:lnTo>
                  <a:lnTo>
                    <a:pt x="15421" y="7477"/>
                  </a:lnTo>
                  <a:cubicBezTo>
                    <a:pt x="15274" y="7477"/>
                    <a:pt x="15155" y="7596"/>
                    <a:pt x="15155" y="7743"/>
                  </a:cubicBezTo>
                  <a:cubicBezTo>
                    <a:pt x="15155" y="7890"/>
                    <a:pt x="15274" y="8009"/>
                    <a:pt x="15421" y="8009"/>
                  </a:cubicBezTo>
                  <a:lnTo>
                    <a:pt x="17708" y="8009"/>
                  </a:lnTo>
                  <a:cubicBezTo>
                    <a:pt x="17952" y="8009"/>
                    <a:pt x="18151" y="7811"/>
                    <a:pt x="18151" y="7567"/>
                  </a:cubicBezTo>
                  <a:lnTo>
                    <a:pt x="18151" y="444"/>
                  </a:lnTo>
                  <a:cubicBezTo>
                    <a:pt x="18150" y="200"/>
                    <a:pt x="17952" y="1"/>
                    <a:pt x="17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91;p64">
              <a:extLst>
                <a:ext uri="{FF2B5EF4-FFF2-40B4-BE49-F238E27FC236}">
                  <a16:creationId xmlns:a16="http://schemas.microsoft.com/office/drawing/2014/main" id="{CDD2CE84-919F-CCA2-8DC7-99892C9F710C}"/>
                </a:ext>
              </a:extLst>
            </p:cNvPr>
            <p:cNvSpPr/>
            <p:nvPr/>
          </p:nvSpPr>
          <p:spPr>
            <a:xfrm>
              <a:off x="7153767" y="4151578"/>
              <a:ext cx="17678" cy="80398"/>
            </a:xfrm>
            <a:custGeom>
              <a:avLst/>
              <a:gdLst/>
              <a:ahLst/>
              <a:cxnLst/>
              <a:rect l="l" t="t" r="r" b="b"/>
              <a:pathLst>
                <a:path w="533" h="242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2157"/>
                  </a:lnTo>
                  <a:cubicBezTo>
                    <a:pt x="0" y="2304"/>
                    <a:pt x="119" y="2423"/>
                    <a:pt x="266" y="2423"/>
                  </a:cubicBezTo>
                  <a:cubicBezTo>
                    <a:pt x="413" y="2423"/>
                    <a:pt x="532" y="2304"/>
                    <a:pt x="532" y="2157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92;p64">
              <a:extLst>
                <a:ext uri="{FF2B5EF4-FFF2-40B4-BE49-F238E27FC236}">
                  <a16:creationId xmlns:a16="http://schemas.microsoft.com/office/drawing/2014/main" id="{018B62DC-F3E3-63ED-0165-3CCD3A5A322F}"/>
                </a:ext>
              </a:extLst>
            </p:cNvPr>
            <p:cNvSpPr/>
            <p:nvPr/>
          </p:nvSpPr>
          <p:spPr>
            <a:xfrm>
              <a:off x="7122457" y="4168195"/>
              <a:ext cx="17678" cy="47131"/>
            </a:xfrm>
            <a:custGeom>
              <a:avLst/>
              <a:gdLst/>
              <a:ahLst/>
              <a:cxnLst/>
              <a:rect l="l" t="t" r="r" b="b"/>
              <a:pathLst>
                <a:path w="533" h="1421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155"/>
                  </a:lnTo>
                  <a:cubicBezTo>
                    <a:pt x="1" y="1302"/>
                    <a:pt x="120" y="1420"/>
                    <a:pt x="267" y="1420"/>
                  </a:cubicBezTo>
                  <a:cubicBezTo>
                    <a:pt x="413" y="1420"/>
                    <a:pt x="533" y="1301"/>
                    <a:pt x="533" y="1155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93;p64">
              <a:extLst>
                <a:ext uri="{FF2B5EF4-FFF2-40B4-BE49-F238E27FC236}">
                  <a16:creationId xmlns:a16="http://schemas.microsoft.com/office/drawing/2014/main" id="{66ED60C0-A618-D4B5-2DEC-7D00602A5AB6}"/>
                </a:ext>
              </a:extLst>
            </p:cNvPr>
            <p:cNvSpPr/>
            <p:nvPr/>
          </p:nvSpPr>
          <p:spPr>
            <a:xfrm>
              <a:off x="7091146" y="4177680"/>
              <a:ext cx="17645" cy="28159"/>
            </a:xfrm>
            <a:custGeom>
              <a:avLst/>
              <a:gdLst/>
              <a:ahLst/>
              <a:cxnLst/>
              <a:rect l="l" t="t" r="r" b="b"/>
              <a:pathLst>
                <a:path w="532" h="849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83"/>
                  </a:lnTo>
                  <a:cubicBezTo>
                    <a:pt x="0" y="730"/>
                    <a:pt x="119" y="849"/>
                    <a:pt x="266" y="849"/>
                  </a:cubicBezTo>
                  <a:cubicBezTo>
                    <a:pt x="413" y="849"/>
                    <a:pt x="532" y="730"/>
                    <a:pt x="532" y="58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94;p64">
              <a:extLst>
                <a:ext uri="{FF2B5EF4-FFF2-40B4-BE49-F238E27FC236}">
                  <a16:creationId xmlns:a16="http://schemas.microsoft.com/office/drawing/2014/main" id="{2F26750D-7BB5-417D-C8D7-9710CE4F7943}"/>
                </a:ext>
              </a:extLst>
            </p:cNvPr>
            <p:cNvSpPr/>
            <p:nvPr/>
          </p:nvSpPr>
          <p:spPr>
            <a:xfrm>
              <a:off x="7184347" y="4140798"/>
              <a:ext cx="17645" cy="101924"/>
            </a:xfrm>
            <a:custGeom>
              <a:avLst/>
              <a:gdLst/>
              <a:ahLst/>
              <a:cxnLst/>
              <a:rect l="l" t="t" r="r" b="b"/>
              <a:pathLst>
                <a:path w="532" h="3073" extrusionOk="0">
                  <a:moveTo>
                    <a:pt x="265" y="1"/>
                  </a:moveTo>
                  <a:cubicBezTo>
                    <a:pt x="119" y="1"/>
                    <a:pt x="0" y="120"/>
                    <a:pt x="0" y="266"/>
                  </a:cubicBezTo>
                  <a:lnTo>
                    <a:pt x="0" y="2807"/>
                  </a:lnTo>
                  <a:cubicBezTo>
                    <a:pt x="0" y="2954"/>
                    <a:pt x="119" y="3073"/>
                    <a:pt x="265" y="3073"/>
                  </a:cubicBezTo>
                  <a:cubicBezTo>
                    <a:pt x="413" y="3073"/>
                    <a:pt x="531" y="2954"/>
                    <a:pt x="531" y="2807"/>
                  </a:cubicBezTo>
                  <a:lnTo>
                    <a:pt x="531" y="266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95;p64">
              <a:extLst>
                <a:ext uri="{FF2B5EF4-FFF2-40B4-BE49-F238E27FC236}">
                  <a16:creationId xmlns:a16="http://schemas.microsoft.com/office/drawing/2014/main" id="{603049BB-E781-040D-333B-FA5C909CAD44}"/>
                </a:ext>
              </a:extLst>
            </p:cNvPr>
            <p:cNvSpPr/>
            <p:nvPr/>
          </p:nvSpPr>
          <p:spPr>
            <a:xfrm>
              <a:off x="7214894" y="4127631"/>
              <a:ext cx="17678" cy="128259"/>
            </a:xfrm>
            <a:custGeom>
              <a:avLst/>
              <a:gdLst/>
              <a:ahLst/>
              <a:cxnLst/>
              <a:rect l="l" t="t" r="r" b="b"/>
              <a:pathLst>
                <a:path w="533" h="3867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3600"/>
                  </a:lnTo>
                  <a:cubicBezTo>
                    <a:pt x="0" y="3748"/>
                    <a:pt x="119" y="3866"/>
                    <a:pt x="266" y="3866"/>
                  </a:cubicBezTo>
                  <a:cubicBezTo>
                    <a:pt x="413" y="3866"/>
                    <a:pt x="532" y="3748"/>
                    <a:pt x="532" y="3600"/>
                  </a:cubicBez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96;p64">
              <a:extLst>
                <a:ext uri="{FF2B5EF4-FFF2-40B4-BE49-F238E27FC236}">
                  <a16:creationId xmlns:a16="http://schemas.microsoft.com/office/drawing/2014/main" id="{20FE8F31-FE9D-C632-70C4-38254CAE2377}"/>
                </a:ext>
              </a:extLst>
            </p:cNvPr>
            <p:cNvSpPr/>
            <p:nvPr/>
          </p:nvSpPr>
          <p:spPr>
            <a:xfrm>
              <a:off x="7245442" y="4168460"/>
              <a:ext cx="17678" cy="46634"/>
            </a:xfrm>
            <a:custGeom>
              <a:avLst/>
              <a:gdLst/>
              <a:ahLst/>
              <a:cxnLst/>
              <a:rect l="l" t="t" r="r" b="b"/>
              <a:pathLst>
                <a:path w="533" h="1406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lnTo>
                    <a:pt x="0" y="1139"/>
                  </a:lnTo>
                  <a:cubicBezTo>
                    <a:pt x="0" y="1286"/>
                    <a:pt x="119" y="1405"/>
                    <a:pt x="266" y="1405"/>
                  </a:cubicBezTo>
                  <a:cubicBezTo>
                    <a:pt x="413" y="1405"/>
                    <a:pt x="532" y="1286"/>
                    <a:pt x="532" y="1139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97;p64">
              <a:extLst>
                <a:ext uri="{FF2B5EF4-FFF2-40B4-BE49-F238E27FC236}">
                  <a16:creationId xmlns:a16="http://schemas.microsoft.com/office/drawing/2014/main" id="{E0772D8B-E7FD-5648-87F9-BAE67D736F75}"/>
                </a:ext>
              </a:extLst>
            </p:cNvPr>
            <p:cNvSpPr/>
            <p:nvPr/>
          </p:nvSpPr>
          <p:spPr>
            <a:xfrm>
              <a:off x="7275989" y="4143418"/>
              <a:ext cx="17678" cy="96650"/>
            </a:xfrm>
            <a:custGeom>
              <a:avLst/>
              <a:gdLst/>
              <a:ahLst/>
              <a:cxnLst/>
              <a:rect l="l" t="t" r="r" b="b"/>
              <a:pathLst>
                <a:path w="533" h="2914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2648"/>
                  </a:lnTo>
                  <a:cubicBezTo>
                    <a:pt x="0" y="2795"/>
                    <a:pt x="119" y="2914"/>
                    <a:pt x="266" y="2914"/>
                  </a:cubicBezTo>
                  <a:cubicBezTo>
                    <a:pt x="413" y="2914"/>
                    <a:pt x="532" y="2795"/>
                    <a:pt x="532" y="264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98;p64">
              <a:extLst>
                <a:ext uri="{FF2B5EF4-FFF2-40B4-BE49-F238E27FC236}">
                  <a16:creationId xmlns:a16="http://schemas.microsoft.com/office/drawing/2014/main" id="{2535F36F-8F3C-BE6A-5223-4112C348C364}"/>
                </a:ext>
              </a:extLst>
            </p:cNvPr>
            <p:cNvSpPr/>
            <p:nvPr/>
          </p:nvSpPr>
          <p:spPr>
            <a:xfrm>
              <a:off x="7306569" y="4164513"/>
              <a:ext cx="17678" cy="54527"/>
            </a:xfrm>
            <a:custGeom>
              <a:avLst/>
              <a:gdLst/>
              <a:ahLst/>
              <a:cxnLst/>
              <a:rect l="l" t="t" r="r" b="b"/>
              <a:pathLst>
                <a:path w="533" h="1644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1377"/>
                  </a:lnTo>
                  <a:cubicBezTo>
                    <a:pt x="0" y="1524"/>
                    <a:pt x="119" y="1643"/>
                    <a:pt x="266" y="1643"/>
                  </a:cubicBezTo>
                  <a:cubicBezTo>
                    <a:pt x="413" y="1643"/>
                    <a:pt x="532" y="1524"/>
                    <a:pt x="532" y="1377"/>
                  </a:cubicBez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99;p64">
              <a:extLst>
                <a:ext uri="{FF2B5EF4-FFF2-40B4-BE49-F238E27FC236}">
                  <a16:creationId xmlns:a16="http://schemas.microsoft.com/office/drawing/2014/main" id="{30EF986D-6E8D-C5A3-1C62-0B1224552BCB}"/>
                </a:ext>
              </a:extLst>
            </p:cNvPr>
            <p:cNvSpPr/>
            <p:nvPr/>
          </p:nvSpPr>
          <p:spPr>
            <a:xfrm>
              <a:off x="7294032" y="4096984"/>
              <a:ext cx="52736" cy="50879"/>
            </a:xfrm>
            <a:custGeom>
              <a:avLst/>
              <a:gdLst/>
              <a:ahLst/>
              <a:cxnLst/>
              <a:rect l="l" t="t" r="r" b="b"/>
              <a:pathLst>
                <a:path w="1590" h="1534" extrusionOk="0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1"/>
                    <a:pt x="266" y="531"/>
                  </a:cubicBezTo>
                  <a:lnTo>
                    <a:pt x="1058" y="531"/>
                  </a:lnTo>
                  <a:lnTo>
                    <a:pt x="1058" y="1268"/>
                  </a:lnTo>
                  <a:cubicBezTo>
                    <a:pt x="1058" y="1415"/>
                    <a:pt x="1177" y="1533"/>
                    <a:pt x="1324" y="1533"/>
                  </a:cubicBezTo>
                  <a:cubicBezTo>
                    <a:pt x="1471" y="1533"/>
                    <a:pt x="1589" y="1415"/>
                    <a:pt x="1589" y="1267"/>
                  </a:cubicBezTo>
                  <a:lnTo>
                    <a:pt x="1589" y="266"/>
                  </a:lnTo>
                  <a:cubicBezTo>
                    <a:pt x="1590" y="118"/>
                    <a:pt x="1471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00;p64">
              <a:extLst>
                <a:ext uri="{FF2B5EF4-FFF2-40B4-BE49-F238E27FC236}">
                  <a16:creationId xmlns:a16="http://schemas.microsoft.com/office/drawing/2014/main" id="{D960715D-897B-4D69-6308-DBF116FA9467}"/>
                </a:ext>
              </a:extLst>
            </p:cNvPr>
            <p:cNvSpPr/>
            <p:nvPr/>
          </p:nvSpPr>
          <p:spPr>
            <a:xfrm>
              <a:off x="7294032" y="4234662"/>
              <a:ext cx="52736" cy="50912"/>
            </a:xfrm>
            <a:custGeom>
              <a:avLst/>
              <a:gdLst/>
              <a:ahLst/>
              <a:cxnLst/>
              <a:rect l="l" t="t" r="r" b="b"/>
              <a:pathLst>
                <a:path w="1590" h="1535" extrusionOk="0">
                  <a:moveTo>
                    <a:pt x="1324" y="1"/>
                  </a:moveTo>
                  <a:cubicBezTo>
                    <a:pt x="1177" y="1"/>
                    <a:pt x="1058" y="120"/>
                    <a:pt x="1058" y="266"/>
                  </a:cubicBezTo>
                  <a:lnTo>
                    <a:pt x="1058" y="1003"/>
                  </a:lnTo>
                  <a:lnTo>
                    <a:pt x="266" y="1003"/>
                  </a:lnTo>
                  <a:cubicBezTo>
                    <a:pt x="120" y="1003"/>
                    <a:pt x="0" y="1122"/>
                    <a:pt x="0" y="1269"/>
                  </a:cubicBezTo>
                  <a:cubicBezTo>
                    <a:pt x="0" y="1415"/>
                    <a:pt x="120" y="1534"/>
                    <a:pt x="266" y="1534"/>
                  </a:cubicBezTo>
                  <a:lnTo>
                    <a:pt x="1324" y="1534"/>
                  </a:lnTo>
                  <a:cubicBezTo>
                    <a:pt x="1471" y="1534"/>
                    <a:pt x="1590" y="1415"/>
                    <a:pt x="1590" y="1269"/>
                  </a:cubicBezTo>
                  <a:lnTo>
                    <a:pt x="1590" y="266"/>
                  </a:lnTo>
                  <a:cubicBezTo>
                    <a:pt x="1590" y="120"/>
                    <a:pt x="1471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01;p64">
              <a:extLst>
                <a:ext uri="{FF2B5EF4-FFF2-40B4-BE49-F238E27FC236}">
                  <a16:creationId xmlns:a16="http://schemas.microsoft.com/office/drawing/2014/main" id="{5DA2F4A7-D5DC-EEEF-D163-71C40DED803E}"/>
                </a:ext>
              </a:extLst>
            </p:cNvPr>
            <p:cNvSpPr/>
            <p:nvPr/>
          </p:nvSpPr>
          <p:spPr>
            <a:xfrm>
              <a:off x="7078609" y="4234662"/>
              <a:ext cx="52736" cy="50912"/>
            </a:xfrm>
            <a:custGeom>
              <a:avLst/>
              <a:gdLst/>
              <a:ahLst/>
              <a:cxnLst/>
              <a:rect l="l" t="t" r="r" b="b"/>
              <a:pathLst>
                <a:path w="1590" h="1535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lnTo>
                    <a:pt x="0" y="1269"/>
                  </a:lnTo>
                  <a:cubicBezTo>
                    <a:pt x="0" y="1415"/>
                    <a:pt x="119" y="1534"/>
                    <a:pt x="266" y="1534"/>
                  </a:cubicBezTo>
                  <a:lnTo>
                    <a:pt x="1324" y="1534"/>
                  </a:lnTo>
                  <a:cubicBezTo>
                    <a:pt x="1471" y="1534"/>
                    <a:pt x="1590" y="1415"/>
                    <a:pt x="1590" y="1269"/>
                  </a:cubicBezTo>
                  <a:cubicBezTo>
                    <a:pt x="1590" y="1122"/>
                    <a:pt x="1471" y="1003"/>
                    <a:pt x="1324" y="1003"/>
                  </a:cubicBezTo>
                  <a:lnTo>
                    <a:pt x="532" y="1003"/>
                  </a:ln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902;p64">
              <a:extLst>
                <a:ext uri="{FF2B5EF4-FFF2-40B4-BE49-F238E27FC236}">
                  <a16:creationId xmlns:a16="http://schemas.microsoft.com/office/drawing/2014/main" id="{C7979321-BD68-85B3-B95D-9252C0B1DB82}"/>
                </a:ext>
              </a:extLst>
            </p:cNvPr>
            <p:cNvSpPr/>
            <p:nvPr/>
          </p:nvSpPr>
          <p:spPr>
            <a:xfrm>
              <a:off x="7078609" y="4096984"/>
              <a:ext cx="52736" cy="50879"/>
            </a:xfrm>
            <a:custGeom>
              <a:avLst/>
              <a:gdLst/>
              <a:ahLst/>
              <a:cxnLst/>
              <a:rect l="l" t="t" r="r" b="b"/>
              <a:pathLst>
                <a:path w="1590" h="153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268"/>
                  </a:lnTo>
                  <a:cubicBezTo>
                    <a:pt x="0" y="1415"/>
                    <a:pt x="119" y="1533"/>
                    <a:pt x="266" y="1533"/>
                  </a:cubicBezTo>
                  <a:cubicBezTo>
                    <a:pt x="413" y="1533"/>
                    <a:pt x="532" y="1414"/>
                    <a:pt x="532" y="1268"/>
                  </a:cubicBezTo>
                  <a:lnTo>
                    <a:pt x="532" y="531"/>
                  </a:lnTo>
                  <a:lnTo>
                    <a:pt x="1324" y="531"/>
                  </a:lnTo>
                  <a:cubicBezTo>
                    <a:pt x="1471" y="531"/>
                    <a:pt x="1590" y="412"/>
                    <a:pt x="1590" y="266"/>
                  </a:cubicBezTo>
                  <a:cubicBezTo>
                    <a:pt x="1590" y="118"/>
                    <a:pt x="1471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903;p64">
              <a:extLst>
                <a:ext uri="{FF2B5EF4-FFF2-40B4-BE49-F238E27FC236}">
                  <a16:creationId xmlns:a16="http://schemas.microsoft.com/office/drawing/2014/main" id="{F8C5F44E-B606-8966-41A8-BA5B6892DF70}"/>
                </a:ext>
              </a:extLst>
            </p:cNvPr>
            <p:cNvSpPr/>
            <p:nvPr/>
          </p:nvSpPr>
          <p:spPr>
            <a:xfrm>
              <a:off x="6953833" y="4096984"/>
              <a:ext cx="66634" cy="17645"/>
            </a:xfrm>
            <a:custGeom>
              <a:avLst/>
              <a:gdLst/>
              <a:ahLst/>
              <a:cxnLst/>
              <a:rect l="l" t="t" r="r" b="b"/>
              <a:pathLst>
                <a:path w="200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743" y="531"/>
                  </a:lnTo>
                  <a:cubicBezTo>
                    <a:pt x="1889" y="531"/>
                    <a:pt x="2009" y="412"/>
                    <a:pt x="2009" y="266"/>
                  </a:cubicBezTo>
                  <a:cubicBezTo>
                    <a:pt x="2009" y="118"/>
                    <a:pt x="1889" y="0"/>
                    <a:pt x="1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904;p64">
              <a:extLst>
                <a:ext uri="{FF2B5EF4-FFF2-40B4-BE49-F238E27FC236}">
                  <a16:creationId xmlns:a16="http://schemas.microsoft.com/office/drawing/2014/main" id="{B0D0F544-38D9-5B96-F0C8-A03E645B9AE4}"/>
                </a:ext>
              </a:extLst>
            </p:cNvPr>
            <p:cNvSpPr/>
            <p:nvPr/>
          </p:nvSpPr>
          <p:spPr>
            <a:xfrm>
              <a:off x="6953833" y="4124480"/>
              <a:ext cx="98043" cy="17645"/>
            </a:xfrm>
            <a:custGeom>
              <a:avLst/>
              <a:gdLst/>
              <a:ahLst/>
              <a:cxnLst/>
              <a:rect l="l" t="t" r="r" b="b"/>
              <a:pathLst>
                <a:path w="2956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2689" y="532"/>
                  </a:lnTo>
                  <a:cubicBezTo>
                    <a:pt x="2836" y="532"/>
                    <a:pt x="2955" y="413"/>
                    <a:pt x="2955" y="266"/>
                  </a:cubicBezTo>
                  <a:cubicBezTo>
                    <a:pt x="2955" y="120"/>
                    <a:pt x="2836" y="1"/>
                    <a:pt x="2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905;p64">
              <a:extLst>
                <a:ext uri="{FF2B5EF4-FFF2-40B4-BE49-F238E27FC236}">
                  <a16:creationId xmlns:a16="http://schemas.microsoft.com/office/drawing/2014/main" id="{86892BC1-6037-F3F9-5997-AC6A225D30B3}"/>
                </a:ext>
              </a:extLst>
            </p:cNvPr>
            <p:cNvSpPr/>
            <p:nvPr/>
          </p:nvSpPr>
          <p:spPr>
            <a:xfrm>
              <a:off x="6953833" y="4152009"/>
              <a:ext cx="98043" cy="17645"/>
            </a:xfrm>
            <a:custGeom>
              <a:avLst/>
              <a:gdLst/>
              <a:ahLst/>
              <a:cxnLst/>
              <a:rect l="l" t="t" r="r" b="b"/>
              <a:pathLst>
                <a:path w="2956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689" y="531"/>
                  </a:lnTo>
                  <a:cubicBezTo>
                    <a:pt x="2836" y="531"/>
                    <a:pt x="2955" y="412"/>
                    <a:pt x="2955" y="267"/>
                  </a:cubicBezTo>
                  <a:cubicBezTo>
                    <a:pt x="2955" y="120"/>
                    <a:pt x="2836" y="1"/>
                    <a:pt x="2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906;p64">
              <a:extLst>
                <a:ext uri="{FF2B5EF4-FFF2-40B4-BE49-F238E27FC236}">
                  <a16:creationId xmlns:a16="http://schemas.microsoft.com/office/drawing/2014/main" id="{E8B186FD-36B6-D98D-5002-9B706104C23A}"/>
                </a:ext>
              </a:extLst>
            </p:cNvPr>
            <p:cNvSpPr/>
            <p:nvPr/>
          </p:nvSpPr>
          <p:spPr>
            <a:xfrm>
              <a:off x="6909720" y="4096951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8" y="129"/>
                    <a:pt x="1" y="196"/>
                    <a:pt x="1" y="267"/>
                  </a:cubicBezTo>
                  <a:cubicBezTo>
                    <a:pt x="1" y="337"/>
                    <a:pt x="28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6"/>
                    <a:pt x="504" y="129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907;p64">
              <a:extLst>
                <a:ext uri="{FF2B5EF4-FFF2-40B4-BE49-F238E27FC236}">
                  <a16:creationId xmlns:a16="http://schemas.microsoft.com/office/drawing/2014/main" id="{D7A1519F-0712-A077-C2AF-C88283B5957B}"/>
                </a:ext>
              </a:extLst>
            </p:cNvPr>
            <p:cNvSpPr/>
            <p:nvPr/>
          </p:nvSpPr>
          <p:spPr>
            <a:xfrm>
              <a:off x="6879472" y="4096984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9" y="28"/>
                    <a:pt x="79" y="77"/>
                  </a:cubicBezTo>
                  <a:cubicBezTo>
                    <a:pt x="30" y="128"/>
                    <a:pt x="1" y="195"/>
                    <a:pt x="1" y="265"/>
                  </a:cubicBezTo>
                  <a:cubicBezTo>
                    <a:pt x="1" y="336"/>
                    <a:pt x="30" y="404"/>
                    <a:pt x="79" y="454"/>
                  </a:cubicBezTo>
                  <a:cubicBezTo>
                    <a:pt x="129" y="503"/>
                    <a:pt x="197" y="531"/>
                    <a:pt x="267" y="531"/>
                  </a:cubicBezTo>
                  <a:cubicBezTo>
                    <a:pt x="338" y="531"/>
                    <a:pt x="405" y="503"/>
                    <a:pt x="455" y="454"/>
                  </a:cubicBezTo>
                  <a:cubicBezTo>
                    <a:pt x="505" y="404"/>
                    <a:pt x="533" y="336"/>
                    <a:pt x="533" y="265"/>
                  </a:cubicBezTo>
                  <a:cubicBezTo>
                    <a:pt x="533" y="195"/>
                    <a:pt x="505" y="128"/>
                    <a:pt x="455" y="77"/>
                  </a:cubicBezTo>
                  <a:cubicBezTo>
                    <a:pt x="405" y="28"/>
                    <a:pt x="338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908;p64">
              <a:extLst>
                <a:ext uri="{FF2B5EF4-FFF2-40B4-BE49-F238E27FC236}">
                  <a16:creationId xmlns:a16="http://schemas.microsoft.com/office/drawing/2014/main" id="{A1B3D897-D353-40E1-719B-8F963979A8C6}"/>
                </a:ext>
              </a:extLst>
            </p:cNvPr>
            <p:cNvSpPr/>
            <p:nvPr/>
          </p:nvSpPr>
          <p:spPr>
            <a:xfrm>
              <a:off x="6849289" y="4096951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8" y="29"/>
                    <a:pt x="78" y="78"/>
                  </a:cubicBezTo>
                  <a:cubicBezTo>
                    <a:pt x="29" y="129"/>
                    <a:pt x="0" y="196"/>
                    <a:pt x="0" y="266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6"/>
                    <a:pt x="503" y="129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909;p64">
              <a:extLst>
                <a:ext uri="{FF2B5EF4-FFF2-40B4-BE49-F238E27FC236}">
                  <a16:creationId xmlns:a16="http://schemas.microsoft.com/office/drawing/2014/main" id="{9F9FBF0C-1B9A-3755-BBB0-9007DBFDB6BA}"/>
                </a:ext>
              </a:extLst>
            </p:cNvPr>
            <p:cNvSpPr/>
            <p:nvPr/>
          </p:nvSpPr>
          <p:spPr>
            <a:xfrm>
              <a:off x="6819073" y="4096984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8"/>
                    <a:pt x="78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8" y="503"/>
                    <a:pt x="197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4" y="404"/>
                    <a:pt x="532" y="336"/>
                    <a:pt x="532" y="265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910;p64">
              <a:extLst>
                <a:ext uri="{FF2B5EF4-FFF2-40B4-BE49-F238E27FC236}">
                  <a16:creationId xmlns:a16="http://schemas.microsoft.com/office/drawing/2014/main" id="{ADB2832F-24F3-DB53-F9AC-BF78CC1E1CB1}"/>
                </a:ext>
              </a:extLst>
            </p:cNvPr>
            <p:cNvSpPr/>
            <p:nvPr/>
          </p:nvSpPr>
          <p:spPr>
            <a:xfrm>
              <a:off x="6909720" y="412448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6" y="1"/>
                    <a:pt x="128" y="29"/>
                    <a:pt x="79" y="79"/>
                  </a:cubicBezTo>
                  <a:cubicBezTo>
                    <a:pt x="28" y="128"/>
                    <a:pt x="1" y="197"/>
                    <a:pt x="1" y="266"/>
                  </a:cubicBezTo>
                  <a:cubicBezTo>
                    <a:pt x="1" y="337"/>
                    <a:pt x="28" y="405"/>
                    <a:pt x="79" y="455"/>
                  </a:cubicBezTo>
                  <a:cubicBezTo>
                    <a:pt x="128" y="504"/>
                    <a:pt x="196" y="532"/>
                    <a:pt x="267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6"/>
                    <a:pt x="532" y="337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911;p64">
              <a:extLst>
                <a:ext uri="{FF2B5EF4-FFF2-40B4-BE49-F238E27FC236}">
                  <a16:creationId xmlns:a16="http://schemas.microsoft.com/office/drawing/2014/main" id="{8012F042-1EE1-1E95-43FC-4E9D8C8F948E}"/>
                </a:ext>
              </a:extLst>
            </p:cNvPr>
            <p:cNvSpPr/>
            <p:nvPr/>
          </p:nvSpPr>
          <p:spPr>
            <a:xfrm>
              <a:off x="6879472" y="412448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9" y="29"/>
                    <a:pt x="79" y="79"/>
                  </a:cubicBezTo>
                  <a:cubicBezTo>
                    <a:pt x="30" y="128"/>
                    <a:pt x="1" y="197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2"/>
                    <a:pt x="267" y="532"/>
                  </a:cubicBezTo>
                  <a:cubicBezTo>
                    <a:pt x="338" y="532"/>
                    <a:pt x="405" y="504"/>
                    <a:pt x="455" y="455"/>
                  </a:cubicBezTo>
                  <a:cubicBezTo>
                    <a:pt x="505" y="406"/>
                    <a:pt x="533" y="337"/>
                    <a:pt x="533" y="266"/>
                  </a:cubicBezTo>
                  <a:cubicBezTo>
                    <a:pt x="533" y="197"/>
                    <a:pt x="505" y="128"/>
                    <a:pt x="455" y="79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912;p64">
              <a:extLst>
                <a:ext uri="{FF2B5EF4-FFF2-40B4-BE49-F238E27FC236}">
                  <a16:creationId xmlns:a16="http://schemas.microsoft.com/office/drawing/2014/main" id="{BB7D4191-0320-677F-F0F3-025BADE932A7}"/>
                </a:ext>
              </a:extLst>
            </p:cNvPr>
            <p:cNvSpPr/>
            <p:nvPr/>
          </p:nvSpPr>
          <p:spPr>
            <a:xfrm>
              <a:off x="6849289" y="412448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4" y="406"/>
                    <a:pt x="532" y="337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913;p64">
              <a:extLst>
                <a:ext uri="{FF2B5EF4-FFF2-40B4-BE49-F238E27FC236}">
                  <a16:creationId xmlns:a16="http://schemas.microsoft.com/office/drawing/2014/main" id="{3080F614-0F33-CCF0-A57E-9A307693ACF5}"/>
                </a:ext>
              </a:extLst>
            </p:cNvPr>
            <p:cNvSpPr/>
            <p:nvPr/>
          </p:nvSpPr>
          <p:spPr>
            <a:xfrm>
              <a:off x="6819073" y="412448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914;p64">
              <a:extLst>
                <a:ext uri="{FF2B5EF4-FFF2-40B4-BE49-F238E27FC236}">
                  <a16:creationId xmlns:a16="http://schemas.microsoft.com/office/drawing/2014/main" id="{F8E8EC02-E6AB-563D-18F5-633FAB8CC81A}"/>
                </a:ext>
              </a:extLst>
            </p:cNvPr>
            <p:cNvSpPr/>
            <p:nvPr/>
          </p:nvSpPr>
          <p:spPr>
            <a:xfrm>
              <a:off x="6909720" y="4152009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6"/>
                    <a:pt x="504" y="128"/>
                    <a:pt x="454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915;p64">
              <a:extLst>
                <a:ext uri="{FF2B5EF4-FFF2-40B4-BE49-F238E27FC236}">
                  <a16:creationId xmlns:a16="http://schemas.microsoft.com/office/drawing/2014/main" id="{ED1B29A8-FE6A-D6D0-D01D-871D11BF9674}"/>
                </a:ext>
              </a:extLst>
            </p:cNvPr>
            <p:cNvSpPr/>
            <p:nvPr/>
          </p:nvSpPr>
          <p:spPr>
            <a:xfrm>
              <a:off x="6879472" y="4152009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9" y="28"/>
                    <a:pt x="79" y="79"/>
                  </a:cubicBezTo>
                  <a:cubicBezTo>
                    <a:pt x="30" y="128"/>
                    <a:pt x="1" y="197"/>
                    <a:pt x="1" y="267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9" y="504"/>
                    <a:pt x="197" y="532"/>
                    <a:pt x="267" y="532"/>
                  </a:cubicBezTo>
                  <a:cubicBezTo>
                    <a:pt x="338" y="532"/>
                    <a:pt x="405" y="504"/>
                    <a:pt x="455" y="454"/>
                  </a:cubicBezTo>
                  <a:cubicBezTo>
                    <a:pt x="505" y="404"/>
                    <a:pt x="533" y="336"/>
                    <a:pt x="533" y="267"/>
                  </a:cubicBezTo>
                  <a:cubicBezTo>
                    <a:pt x="533" y="196"/>
                    <a:pt x="505" y="128"/>
                    <a:pt x="455" y="79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916;p64">
              <a:extLst>
                <a:ext uri="{FF2B5EF4-FFF2-40B4-BE49-F238E27FC236}">
                  <a16:creationId xmlns:a16="http://schemas.microsoft.com/office/drawing/2014/main" id="{774E8C87-CE7F-E8CD-C6F5-3175C5A6F3BB}"/>
                </a:ext>
              </a:extLst>
            </p:cNvPr>
            <p:cNvSpPr/>
            <p:nvPr/>
          </p:nvSpPr>
          <p:spPr>
            <a:xfrm>
              <a:off x="6849289" y="4152009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7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6"/>
                    <a:pt x="503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917;p64">
              <a:extLst>
                <a:ext uri="{FF2B5EF4-FFF2-40B4-BE49-F238E27FC236}">
                  <a16:creationId xmlns:a16="http://schemas.microsoft.com/office/drawing/2014/main" id="{A323F415-ED5C-5E31-253A-21E42E1159A9}"/>
                </a:ext>
              </a:extLst>
            </p:cNvPr>
            <p:cNvSpPr/>
            <p:nvPr/>
          </p:nvSpPr>
          <p:spPr>
            <a:xfrm>
              <a:off x="6819073" y="4152009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7" y="1"/>
                    <a:pt x="128" y="28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4"/>
                    <a:pt x="532" y="336"/>
                    <a:pt x="532" y="267"/>
                  </a:cubicBezTo>
                  <a:cubicBezTo>
                    <a:pt x="532" y="196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918;p64">
              <a:extLst>
                <a:ext uri="{FF2B5EF4-FFF2-40B4-BE49-F238E27FC236}">
                  <a16:creationId xmlns:a16="http://schemas.microsoft.com/office/drawing/2014/main" id="{7C41BBE0-9345-ECAE-3612-F6EF5D87ED18}"/>
                </a:ext>
              </a:extLst>
            </p:cNvPr>
            <p:cNvSpPr/>
            <p:nvPr/>
          </p:nvSpPr>
          <p:spPr>
            <a:xfrm>
              <a:off x="7163219" y="4392175"/>
              <a:ext cx="17678" cy="98574"/>
            </a:xfrm>
            <a:custGeom>
              <a:avLst/>
              <a:gdLst/>
              <a:ahLst/>
              <a:cxnLst/>
              <a:rect l="l" t="t" r="r" b="b"/>
              <a:pathLst>
                <a:path w="533" h="297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2706"/>
                  </a:lnTo>
                  <a:cubicBezTo>
                    <a:pt x="1" y="2852"/>
                    <a:pt x="120" y="2972"/>
                    <a:pt x="267" y="2972"/>
                  </a:cubicBezTo>
                  <a:cubicBezTo>
                    <a:pt x="413" y="2972"/>
                    <a:pt x="533" y="2852"/>
                    <a:pt x="533" y="2706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919;p64">
              <a:extLst>
                <a:ext uri="{FF2B5EF4-FFF2-40B4-BE49-F238E27FC236}">
                  <a16:creationId xmlns:a16="http://schemas.microsoft.com/office/drawing/2014/main" id="{C1820095-8221-0DF7-0237-54BAAADEDB27}"/>
                </a:ext>
              </a:extLst>
            </p:cNvPr>
            <p:cNvSpPr/>
            <p:nvPr/>
          </p:nvSpPr>
          <p:spPr>
            <a:xfrm>
              <a:off x="7126304" y="4413601"/>
              <a:ext cx="17678" cy="55688"/>
            </a:xfrm>
            <a:custGeom>
              <a:avLst/>
              <a:gdLst/>
              <a:ahLst/>
              <a:cxnLst/>
              <a:rect l="l" t="t" r="r" b="b"/>
              <a:pathLst>
                <a:path w="533" h="1679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1413"/>
                  </a:lnTo>
                  <a:cubicBezTo>
                    <a:pt x="1" y="1560"/>
                    <a:pt x="119" y="1679"/>
                    <a:pt x="267" y="1679"/>
                  </a:cubicBezTo>
                  <a:cubicBezTo>
                    <a:pt x="412" y="1679"/>
                    <a:pt x="532" y="1560"/>
                    <a:pt x="532" y="1413"/>
                  </a:cubicBezTo>
                  <a:lnTo>
                    <a:pt x="532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920;p64">
              <a:extLst>
                <a:ext uri="{FF2B5EF4-FFF2-40B4-BE49-F238E27FC236}">
                  <a16:creationId xmlns:a16="http://schemas.microsoft.com/office/drawing/2014/main" id="{36FD39A2-0954-FEEB-D4C8-1556A20FBD52}"/>
                </a:ext>
              </a:extLst>
            </p:cNvPr>
            <p:cNvSpPr/>
            <p:nvPr/>
          </p:nvSpPr>
          <p:spPr>
            <a:xfrm>
              <a:off x="7089355" y="4425840"/>
              <a:ext cx="17678" cy="31211"/>
            </a:xfrm>
            <a:custGeom>
              <a:avLst/>
              <a:gdLst/>
              <a:ahLst/>
              <a:cxnLst/>
              <a:rect l="l" t="t" r="r" b="b"/>
              <a:pathLst>
                <a:path w="533" h="941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674"/>
                  </a:lnTo>
                  <a:cubicBezTo>
                    <a:pt x="1" y="822"/>
                    <a:pt x="120" y="940"/>
                    <a:pt x="267" y="940"/>
                  </a:cubicBezTo>
                  <a:cubicBezTo>
                    <a:pt x="413" y="940"/>
                    <a:pt x="533" y="821"/>
                    <a:pt x="533" y="67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921;p64">
              <a:extLst>
                <a:ext uri="{FF2B5EF4-FFF2-40B4-BE49-F238E27FC236}">
                  <a16:creationId xmlns:a16="http://schemas.microsoft.com/office/drawing/2014/main" id="{F69B37C7-ABB3-0267-48BF-875F6D1BDCED}"/>
                </a:ext>
              </a:extLst>
            </p:cNvPr>
            <p:cNvSpPr/>
            <p:nvPr/>
          </p:nvSpPr>
          <p:spPr>
            <a:xfrm>
              <a:off x="7199239" y="4378277"/>
              <a:ext cx="17678" cy="126368"/>
            </a:xfrm>
            <a:custGeom>
              <a:avLst/>
              <a:gdLst/>
              <a:ahLst/>
              <a:cxnLst/>
              <a:rect l="l" t="t" r="r" b="b"/>
              <a:pathLst>
                <a:path w="533" h="3810" extrusionOk="0">
                  <a:moveTo>
                    <a:pt x="267" y="0"/>
                  </a:moveTo>
                  <a:cubicBezTo>
                    <a:pt x="120" y="0"/>
                    <a:pt x="1" y="118"/>
                    <a:pt x="1" y="265"/>
                  </a:cubicBezTo>
                  <a:lnTo>
                    <a:pt x="1" y="3544"/>
                  </a:lnTo>
                  <a:cubicBezTo>
                    <a:pt x="1" y="3690"/>
                    <a:pt x="120" y="3810"/>
                    <a:pt x="267" y="3810"/>
                  </a:cubicBezTo>
                  <a:cubicBezTo>
                    <a:pt x="414" y="3810"/>
                    <a:pt x="533" y="3690"/>
                    <a:pt x="533" y="3544"/>
                  </a:cubicBezTo>
                  <a:lnTo>
                    <a:pt x="533" y="265"/>
                  </a:lnTo>
                  <a:cubicBezTo>
                    <a:pt x="533" y="118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922;p64">
              <a:extLst>
                <a:ext uri="{FF2B5EF4-FFF2-40B4-BE49-F238E27FC236}">
                  <a16:creationId xmlns:a16="http://schemas.microsoft.com/office/drawing/2014/main" id="{4D6810E5-4011-A751-5D2D-71B1315BCB09}"/>
                </a:ext>
              </a:extLst>
            </p:cNvPr>
            <p:cNvSpPr/>
            <p:nvPr/>
          </p:nvSpPr>
          <p:spPr>
            <a:xfrm>
              <a:off x="7235326" y="4361263"/>
              <a:ext cx="17645" cy="160365"/>
            </a:xfrm>
            <a:custGeom>
              <a:avLst/>
              <a:gdLst/>
              <a:ahLst/>
              <a:cxnLst/>
              <a:rect l="l" t="t" r="r" b="b"/>
              <a:pathLst>
                <a:path w="532" h="4835" extrusionOk="0">
                  <a:moveTo>
                    <a:pt x="266" y="1"/>
                  </a:moveTo>
                  <a:cubicBezTo>
                    <a:pt x="118" y="1"/>
                    <a:pt x="0" y="120"/>
                    <a:pt x="0" y="266"/>
                  </a:cubicBezTo>
                  <a:lnTo>
                    <a:pt x="0" y="4569"/>
                  </a:lnTo>
                  <a:cubicBezTo>
                    <a:pt x="0" y="4716"/>
                    <a:pt x="119" y="4835"/>
                    <a:pt x="266" y="4835"/>
                  </a:cubicBezTo>
                  <a:cubicBezTo>
                    <a:pt x="413" y="4835"/>
                    <a:pt x="531" y="4716"/>
                    <a:pt x="531" y="4569"/>
                  </a:cubicBezTo>
                  <a:lnTo>
                    <a:pt x="531" y="266"/>
                  </a:lnTo>
                  <a:cubicBezTo>
                    <a:pt x="531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923;p64">
              <a:extLst>
                <a:ext uri="{FF2B5EF4-FFF2-40B4-BE49-F238E27FC236}">
                  <a16:creationId xmlns:a16="http://schemas.microsoft.com/office/drawing/2014/main" id="{4E8EA811-6F65-337F-11B5-407B0492B26C}"/>
                </a:ext>
              </a:extLst>
            </p:cNvPr>
            <p:cNvSpPr/>
            <p:nvPr/>
          </p:nvSpPr>
          <p:spPr>
            <a:xfrm>
              <a:off x="7271346" y="4413933"/>
              <a:ext cx="17678" cy="55025"/>
            </a:xfrm>
            <a:custGeom>
              <a:avLst/>
              <a:gdLst/>
              <a:ahLst/>
              <a:cxnLst/>
              <a:rect l="l" t="t" r="r" b="b"/>
              <a:pathLst>
                <a:path w="533" h="1659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93"/>
                  </a:lnTo>
                  <a:cubicBezTo>
                    <a:pt x="1" y="1539"/>
                    <a:pt x="120" y="1658"/>
                    <a:pt x="267" y="1658"/>
                  </a:cubicBezTo>
                  <a:cubicBezTo>
                    <a:pt x="413" y="1658"/>
                    <a:pt x="532" y="1539"/>
                    <a:pt x="532" y="139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924;p64">
              <a:extLst>
                <a:ext uri="{FF2B5EF4-FFF2-40B4-BE49-F238E27FC236}">
                  <a16:creationId xmlns:a16="http://schemas.microsoft.com/office/drawing/2014/main" id="{C3446ED9-D3CC-2C70-B066-D30FA0249E5C}"/>
                </a:ext>
              </a:extLst>
            </p:cNvPr>
            <p:cNvSpPr/>
            <p:nvPr/>
          </p:nvSpPr>
          <p:spPr>
            <a:xfrm>
              <a:off x="7307365" y="4381627"/>
              <a:ext cx="17678" cy="119602"/>
            </a:xfrm>
            <a:custGeom>
              <a:avLst/>
              <a:gdLst/>
              <a:ahLst/>
              <a:cxnLst/>
              <a:rect l="l" t="t" r="r" b="b"/>
              <a:pathLst>
                <a:path w="533" h="360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40"/>
                  </a:lnTo>
                  <a:cubicBezTo>
                    <a:pt x="1" y="3487"/>
                    <a:pt x="120" y="3606"/>
                    <a:pt x="267" y="3606"/>
                  </a:cubicBezTo>
                  <a:cubicBezTo>
                    <a:pt x="414" y="3606"/>
                    <a:pt x="533" y="3487"/>
                    <a:pt x="533" y="3340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925;p64">
              <a:extLst>
                <a:ext uri="{FF2B5EF4-FFF2-40B4-BE49-F238E27FC236}">
                  <a16:creationId xmlns:a16="http://schemas.microsoft.com/office/drawing/2014/main" id="{D855931E-2963-D449-7316-C1AC78AB660D}"/>
                </a:ext>
              </a:extLst>
            </p:cNvPr>
            <p:cNvSpPr/>
            <p:nvPr/>
          </p:nvSpPr>
          <p:spPr>
            <a:xfrm>
              <a:off x="7343452" y="4408858"/>
              <a:ext cx="17645" cy="65207"/>
            </a:xfrm>
            <a:custGeom>
              <a:avLst/>
              <a:gdLst/>
              <a:ahLst/>
              <a:cxnLst/>
              <a:rect l="l" t="t" r="r" b="b"/>
              <a:pathLst>
                <a:path w="532" h="1966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lnTo>
                    <a:pt x="0" y="1700"/>
                  </a:lnTo>
                  <a:cubicBezTo>
                    <a:pt x="0" y="1846"/>
                    <a:pt x="119" y="1965"/>
                    <a:pt x="265" y="1965"/>
                  </a:cubicBezTo>
                  <a:cubicBezTo>
                    <a:pt x="413" y="1965"/>
                    <a:pt x="531" y="1846"/>
                    <a:pt x="531" y="1700"/>
                  </a:cubicBezTo>
                  <a:lnTo>
                    <a:pt x="531" y="265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926;p64">
              <a:extLst>
                <a:ext uri="{FF2B5EF4-FFF2-40B4-BE49-F238E27FC236}">
                  <a16:creationId xmlns:a16="http://schemas.microsoft.com/office/drawing/2014/main" id="{9C5CBF13-A348-104A-D061-76DD52310622}"/>
                </a:ext>
              </a:extLst>
            </p:cNvPr>
            <p:cNvSpPr/>
            <p:nvPr/>
          </p:nvSpPr>
          <p:spPr>
            <a:xfrm>
              <a:off x="7007797" y="4300699"/>
              <a:ext cx="17678" cy="41128"/>
            </a:xfrm>
            <a:custGeom>
              <a:avLst/>
              <a:gdLst/>
              <a:ahLst/>
              <a:cxnLst/>
              <a:rect l="l" t="t" r="r" b="b"/>
              <a:pathLst>
                <a:path w="533" h="1240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974"/>
                  </a:lnTo>
                  <a:cubicBezTo>
                    <a:pt x="1" y="1121"/>
                    <a:pt x="120" y="1240"/>
                    <a:pt x="267" y="1240"/>
                  </a:cubicBezTo>
                  <a:cubicBezTo>
                    <a:pt x="413" y="1240"/>
                    <a:pt x="532" y="1121"/>
                    <a:pt x="532" y="974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927;p64">
              <a:extLst>
                <a:ext uri="{FF2B5EF4-FFF2-40B4-BE49-F238E27FC236}">
                  <a16:creationId xmlns:a16="http://schemas.microsoft.com/office/drawing/2014/main" id="{C107A103-C899-D38D-37B8-3D2C6CF2C214}"/>
                </a:ext>
              </a:extLst>
            </p:cNvPr>
            <p:cNvSpPr/>
            <p:nvPr/>
          </p:nvSpPr>
          <p:spPr>
            <a:xfrm>
              <a:off x="6865442" y="4323253"/>
              <a:ext cx="67927" cy="91410"/>
            </a:xfrm>
            <a:custGeom>
              <a:avLst/>
              <a:gdLst/>
              <a:ahLst/>
              <a:cxnLst/>
              <a:rect l="l" t="t" r="r" b="b"/>
              <a:pathLst>
                <a:path w="2048" h="2756" extrusionOk="0">
                  <a:moveTo>
                    <a:pt x="1008" y="0"/>
                  </a:moveTo>
                  <a:cubicBezTo>
                    <a:pt x="453" y="0"/>
                    <a:pt x="1" y="452"/>
                    <a:pt x="1" y="1007"/>
                  </a:cubicBezTo>
                  <a:lnTo>
                    <a:pt x="1" y="1749"/>
                  </a:lnTo>
                  <a:cubicBezTo>
                    <a:pt x="1" y="2304"/>
                    <a:pt x="453" y="2756"/>
                    <a:pt x="1008" y="2756"/>
                  </a:cubicBezTo>
                  <a:lnTo>
                    <a:pt x="1070" y="2756"/>
                  </a:lnTo>
                  <a:cubicBezTo>
                    <a:pt x="1356" y="2756"/>
                    <a:pt x="1630" y="2634"/>
                    <a:pt x="1821" y="2420"/>
                  </a:cubicBezTo>
                  <a:cubicBezTo>
                    <a:pt x="1919" y="2311"/>
                    <a:pt x="1910" y="2143"/>
                    <a:pt x="1800" y="2045"/>
                  </a:cubicBezTo>
                  <a:cubicBezTo>
                    <a:pt x="1749" y="2000"/>
                    <a:pt x="1685" y="1977"/>
                    <a:pt x="1622" y="1977"/>
                  </a:cubicBezTo>
                  <a:cubicBezTo>
                    <a:pt x="1549" y="1977"/>
                    <a:pt x="1477" y="2007"/>
                    <a:pt x="1425" y="2066"/>
                  </a:cubicBezTo>
                  <a:cubicBezTo>
                    <a:pt x="1335" y="2167"/>
                    <a:pt x="1205" y="2224"/>
                    <a:pt x="1070" y="2224"/>
                  </a:cubicBezTo>
                  <a:lnTo>
                    <a:pt x="1008" y="2224"/>
                  </a:lnTo>
                  <a:cubicBezTo>
                    <a:pt x="746" y="2224"/>
                    <a:pt x="533" y="2011"/>
                    <a:pt x="533" y="1749"/>
                  </a:cubicBezTo>
                  <a:lnTo>
                    <a:pt x="533" y="1007"/>
                  </a:lnTo>
                  <a:cubicBezTo>
                    <a:pt x="533" y="745"/>
                    <a:pt x="746" y="532"/>
                    <a:pt x="1008" y="532"/>
                  </a:cubicBezTo>
                  <a:lnTo>
                    <a:pt x="1070" y="532"/>
                  </a:lnTo>
                  <a:cubicBezTo>
                    <a:pt x="1256" y="532"/>
                    <a:pt x="1425" y="641"/>
                    <a:pt x="1503" y="809"/>
                  </a:cubicBezTo>
                  <a:cubicBezTo>
                    <a:pt x="1547" y="907"/>
                    <a:pt x="1644" y="964"/>
                    <a:pt x="1745" y="964"/>
                  </a:cubicBezTo>
                  <a:cubicBezTo>
                    <a:pt x="1782" y="964"/>
                    <a:pt x="1819" y="957"/>
                    <a:pt x="1855" y="941"/>
                  </a:cubicBezTo>
                  <a:cubicBezTo>
                    <a:pt x="1989" y="879"/>
                    <a:pt x="2047" y="721"/>
                    <a:pt x="1986" y="587"/>
                  </a:cubicBezTo>
                  <a:cubicBezTo>
                    <a:pt x="1822" y="231"/>
                    <a:pt x="1463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4143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47"/>
          <p:cNvGrpSpPr/>
          <p:nvPr/>
        </p:nvGrpSpPr>
        <p:grpSpPr>
          <a:xfrm>
            <a:off x="1370750" y="2466425"/>
            <a:ext cx="76825" cy="76800"/>
            <a:chOff x="3104875" y="1099400"/>
            <a:chExt cx="76825" cy="76800"/>
          </a:xfrm>
        </p:grpSpPr>
        <p:sp>
          <p:nvSpPr>
            <p:cNvPr id="1624" name="Google Shape;1624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7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627" name="Google Shape;1627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0" name="Google Shape;1630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25;p44">
            <a:extLst>
              <a:ext uri="{FF2B5EF4-FFF2-40B4-BE49-F238E27FC236}">
                <a16:creationId xmlns:a16="http://schemas.microsoft.com/office/drawing/2014/main" id="{417B6D80-EE1E-9AAA-C9AF-2D4424409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7833"/>
            <a:ext cx="7704000" cy="730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rgbClr val="9370DB"/>
                </a:solidFill>
              </a:rPr>
              <a:t>WIZUALIZACJA DANYCH</a:t>
            </a:r>
            <a:endParaRPr sz="4000" dirty="0">
              <a:solidFill>
                <a:srgbClr val="9370DB"/>
              </a:solidFill>
            </a:endParaRPr>
          </a:p>
        </p:txBody>
      </p:sp>
      <p:pic>
        <p:nvPicPr>
          <p:cNvPr id="1634" name="Google Shape;1634;p4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212777" y="4179484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braz 1" descr="Obraz zawierający wykres&#10;&#10;Opis wygenerowany automatycznie">
            <a:extLst>
              <a:ext uri="{FF2B5EF4-FFF2-40B4-BE49-F238E27FC236}">
                <a16:creationId xmlns:a16="http://schemas.microsoft.com/office/drawing/2014/main" id="{9350723A-1B67-B470-B14C-D56AB639A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701" y="1258278"/>
            <a:ext cx="7212299" cy="3606150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stA="45000" endPos="0" dist="50800" dir="5400000" sy="-100000" algn="bl" rotWithShape="0"/>
          </a:effectLst>
        </p:spPr>
      </p:pic>
      <p:pic>
        <p:nvPicPr>
          <p:cNvPr id="1632" name="Google Shape;1632;p47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7219471" y="15213"/>
            <a:ext cx="1857374" cy="1790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18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47"/>
          <p:cNvGrpSpPr/>
          <p:nvPr/>
        </p:nvGrpSpPr>
        <p:grpSpPr>
          <a:xfrm>
            <a:off x="1370750" y="2466425"/>
            <a:ext cx="76825" cy="76800"/>
            <a:chOff x="3104875" y="1099400"/>
            <a:chExt cx="76825" cy="76800"/>
          </a:xfrm>
        </p:grpSpPr>
        <p:sp>
          <p:nvSpPr>
            <p:cNvPr id="1624" name="Google Shape;1624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7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627" name="Google Shape;1627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0" name="Google Shape;1630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25;p44">
            <a:extLst>
              <a:ext uri="{FF2B5EF4-FFF2-40B4-BE49-F238E27FC236}">
                <a16:creationId xmlns:a16="http://schemas.microsoft.com/office/drawing/2014/main" id="{417B6D80-EE1E-9AAA-C9AF-2D4424409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17833"/>
            <a:ext cx="7704000" cy="730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rgbClr val="9370DB"/>
                </a:solidFill>
              </a:rPr>
              <a:t>WIZUALIZACJA DANYCH</a:t>
            </a:r>
            <a:endParaRPr sz="4000" dirty="0">
              <a:solidFill>
                <a:srgbClr val="9370DB"/>
              </a:solidFill>
            </a:endParaRPr>
          </a:p>
        </p:txBody>
      </p:sp>
      <p:pic>
        <p:nvPicPr>
          <p:cNvPr id="3" name="Obraz 2" descr="Obraz zawierający wykres&#10;&#10;Opis wygenerowany automatycznie">
            <a:extLst>
              <a:ext uri="{FF2B5EF4-FFF2-40B4-BE49-F238E27FC236}">
                <a16:creationId xmlns:a16="http://schemas.microsoft.com/office/drawing/2014/main" id="{775F9023-5801-0E85-544F-DBBB62C70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1"/>
          <a:stretch/>
        </p:blipFill>
        <p:spPr>
          <a:xfrm>
            <a:off x="1149844" y="1382466"/>
            <a:ext cx="6727510" cy="3525595"/>
          </a:xfrm>
          <a:prstGeom prst="rect">
            <a:avLst/>
          </a:prstGeom>
        </p:spPr>
      </p:pic>
      <p:pic>
        <p:nvPicPr>
          <p:cNvPr id="1632" name="Google Shape;1632;p47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7219471" y="15213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12777" y="4179484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974156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185</Words>
  <Application>Microsoft Office PowerPoint</Application>
  <PresentationFormat>Pokaz na ekranie (16:9)</PresentationFormat>
  <Paragraphs>47</Paragraphs>
  <Slides>16</Slides>
  <Notes>15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5" baseType="lpstr">
      <vt:lpstr>PT Sans</vt:lpstr>
      <vt:lpstr>Arial</vt:lpstr>
      <vt:lpstr>Anaheim</vt:lpstr>
      <vt:lpstr>Montserrat Black</vt:lpstr>
      <vt:lpstr>Montserrat Light</vt:lpstr>
      <vt:lpstr>Montserrat</vt:lpstr>
      <vt:lpstr>Nunito Light</vt:lpstr>
      <vt:lpstr>Bebas Neue</vt:lpstr>
      <vt:lpstr>Artificial Intelligence (AI) Technology Consulting by Slidesgo</vt:lpstr>
      <vt:lpstr>Analiza rynku w celu wspomagania efektywności  magazynów Walmart Trenowanie zbioru z danych Kaggla</vt:lpstr>
      <vt:lpstr>SPIS TREŚCI</vt:lpstr>
      <vt:lpstr>NASZ ZESPÓŁ</vt:lpstr>
      <vt:lpstr>01</vt:lpstr>
      <vt:lpstr>CEL</vt:lpstr>
      <vt:lpstr>UŻYTE METODY W DANYM PODEJŚCIU</vt:lpstr>
      <vt:lpstr>GŁÓWNE WYMAGANIA</vt:lpstr>
      <vt:lpstr>WIZUALIZACJA DANYCH</vt:lpstr>
      <vt:lpstr>WIZUALIZACJA DANYCH</vt:lpstr>
      <vt:lpstr>WIZUALIZACJA DANYCH</vt:lpstr>
      <vt:lpstr>KLASTERYZACJA</vt:lpstr>
      <vt:lpstr>Prezentacja programu PowerPoint</vt:lpstr>
      <vt:lpstr>MEAN CORRELATION</vt:lpstr>
      <vt:lpstr>PREDYKCJA RANDOM FOREST REGRESSION  </vt:lpstr>
      <vt:lpstr>Prezentacja programu PowerPoint</vt:lpstr>
      <vt:lpstr>DZIĘKUJEMY!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PROJECT PROPOSAL</dc:title>
  <cp:lastModifiedBy>Vlasenko Viktoriia (STUD)</cp:lastModifiedBy>
  <cp:revision>19</cp:revision>
  <dcterms:modified xsi:type="dcterms:W3CDTF">2023-04-16T09:50:06Z</dcterms:modified>
</cp:coreProperties>
</file>